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46" r:id="rId1"/>
    <p:sldMasterId id="2147484658" r:id="rId2"/>
    <p:sldMasterId id="2147484672" r:id="rId3"/>
    <p:sldMasterId id="2147484686" r:id="rId4"/>
  </p:sldMasterIdLst>
  <p:notesMasterIdLst>
    <p:notesMasterId r:id="rId28"/>
  </p:notesMasterIdLst>
  <p:sldIdLst>
    <p:sldId id="256" r:id="rId5"/>
    <p:sldId id="321" r:id="rId6"/>
    <p:sldId id="324" r:id="rId7"/>
    <p:sldId id="322" r:id="rId8"/>
    <p:sldId id="287" r:id="rId9"/>
    <p:sldId id="323" r:id="rId10"/>
    <p:sldId id="295" r:id="rId11"/>
    <p:sldId id="288" r:id="rId12"/>
    <p:sldId id="283" r:id="rId13"/>
    <p:sldId id="299" r:id="rId14"/>
    <p:sldId id="262" r:id="rId15"/>
    <p:sldId id="325" r:id="rId16"/>
    <p:sldId id="296" r:id="rId17"/>
    <p:sldId id="327" r:id="rId18"/>
    <p:sldId id="326" r:id="rId19"/>
    <p:sldId id="268" r:id="rId20"/>
    <p:sldId id="300" r:id="rId21"/>
    <p:sldId id="309" r:id="rId22"/>
    <p:sldId id="307" r:id="rId23"/>
    <p:sldId id="270" r:id="rId24"/>
    <p:sldId id="298" r:id="rId25"/>
    <p:sldId id="293" r:id="rId26"/>
    <p:sldId id="317" r:id="rId27"/>
  </p:sldIdLst>
  <p:sldSz cx="9144000" cy="6858000" type="screen4x3"/>
  <p:notesSz cx="7099300" cy="10234613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3300"/>
    <a:srgbClr val="FF6600"/>
    <a:srgbClr val="FF66CC"/>
    <a:srgbClr val="660066"/>
    <a:srgbClr val="0000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71" autoAdjust="0"/>
    <p:restoredTop sz="92995" autoAdjust="0"/>
  </p:normalViewPr>
  <p:slideViewPr>
    <p:cSldViewPr>
      <p:cViewPr varScale="1">
        <p:scale>
          <a:sx n="108" d="100"/>
          <a:sy n="108" d="100"/>
        </p:scale>
        <p:origin x="109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72907D-01EA-47E4-BE5E-AC20447B2738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2B0155BE-C807-43F8-B368-DE1B9A855DA2}">
      <dgm:prSet phldrT="[Texte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fr-FR" sz="1400" b="1" dirty="0" smtClean="0">
              <a:latin typeface="Arial" panose="020B0604020202020204" pitchFamily="34" charset="0"/>
              <a:cs typeface="Arial" panose="020B0604020202020204" pitchFamily="34" charset="0"/>
            </a:rPr>
            <a:t>Principal </a:t>
          </a:r>
        </a:p>
        <a:p>
          <a:r>
            <a:rPr lang="fr-FR" sz="1400" b="0" dirty="0" err="1" smtClean="0">
              <a:latin typeface="Arial" panose="020B0604020202020204" pitchFamily="34" charset="0"/>
              <a:cs typeface="Arial" panose="020B0604020202020204" pitchFamily="34" charset="0"/>
            </a:rPr>
            <a:t>Loutfi</a:t>
          </a:r>
          <a:r>
            <a:rPr lang="fr-FR" sz="1400" b="0" dirty="0" smtClean="0">
              <a:latin typeface="Arial" panose="020B0604020202020204" pitchFamily="34" charset="0"/>
              <a:cs typeface="Arial" panose="020B0604020202020204" pitchFamily="34" charset="0"/>
            </a:rPr>
            <a:t> BELHASSEN</a:t>
          </a:r>
          <a:endParaRPr lang="fr-FR" sz="1400" b="0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FABF98D-10B5-42A4-8216-9729D331A40F}" type="parTrans" cxnId="{3F709906-F8EA-45C3-BE68-BBC830A305D1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95BF317-3923-4968-B401-9E8FE42A022C}" type="sibTrans" cxnId="{3F709906-F8EA-45C3-BE68-BBC830A305D1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136725C-8705-4240-8B7A-611E0C48DBF8}">
      <dgm:prSet phldrT="[Texte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fr-FR" b="1" dirty="0" smtClean="0">
              <a:latin typeface="Arial" panose="020B0604020202020204" pitchFamily="34" charset="0"/>
              <a:cs typeface="Arial" panose="020B0604020202020204" pitchFamily="34" charset="0"/>
            </a:rPr>
            <a:t>Secrétaire générale</a:t>
          </a:r>
          <a:endParaRPr lang="fr-FR" b="1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fr-FR" dirty="0" smtClean="0">
              <a:latin typeface="Arial" panose="020B0604020202020204" pitchFamily="34" charset="0"/>
              <a:cs typeface="Arial" panose="020B0604020202020204" pitchFamily="34" charset="0"/>
            </a:rPr>
            <a:t>Pascale</a:t>
          </a:r>
        </a:p>
        <a:p>
          <a:r>
            <a:rPr lang="fr-FR" dirty="0" smtClean="0">
              <a:latin typeface="Arial" panose="020B0604020202020204" pitchFamily="34" charset="0"/>
              <a:cs typeface="Arial" panose="020B0604020202020204" pitchFamily="34" charset="0"/>
            </a:rPr>
            <a:t>GRAVIER</a:t>
          </a:r>
          <a:endParaRPr lang="fr-F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3A9AE5E-187D-4191-A1D9-5591C7FBAE85}" type="parTrans" cxnId="{9A71485C-476F-49D8-A417-DBE568C0937F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575818B-14C8-4EC9-B865-35CDEEA1723C}" type="sibTrans" cxnId="{9A71485C-476F-49D8-A417-DBE568C0937F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417971-1629-4565-824A-89F62EEA1A55}">
      <dgm:prSet phldrT="[Texte]"/>
      <dgm:spPr>
        <a:solidFill>
          <a:srgbClr val="0070C0"/>
        </a:solidFill>
      </dgm:spPr>
      <dgm:t>
        <a:bodyPr/>
        <a:lstStyle/>
        <a:p>
          <a:r>
            <a:rPr lang="fr-FR" dirty="0" smtClean="0">
              <a:latin typeface="Arial" panose="020B0604020202020204" pitchFamily="34" charset="0"/>
              <a:cs typeface="Arial" panose="020B0604020202020204" pitchFamily="34" charset="0"/>
            </a:rPr>
            <a:t>Agents Territoriaux CD31</a:t>
          </a:r>
          <a:endParaRPr lang="fr-F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BB043A-FC9A-449A-9FB5-A100372596DA}" type="parTrans" cxnId="{B5F015FA-2B30-42C2-BAB6-C7EB2736BE40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41D9374-F074-41BB-96DE-2062BCB65436}" type="sibTrans" cxnId="{B5F015FA-2B30-42C2-BAB6-C7EB2736BE40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FBBDA1A-396B-4128-A500-1C2781A1FF84}">
      <dgm:prSet phldrT="[Texte]"/>
      <dgm:spPr>
        <a:solidFill>
          <a:srgbClr val="0070C0"/>
        </a:solidFill>
      </dgm:spPr>
      <dgm:t>
        <a:bodyPr/>
        <a:lstStyle/>
        <a:p>
          <a:r>
            <a:rPr lang="fr-FR" i="1" dirty="0" smtClean="0">
              <a:latin typeface="Arial" panose="020B0604020202020204" pitchFamily="34" charset="0"/>
              <a:cs typeface="Arial" panose="020B0604020202020204" pitchFamily="34" charset="0"/>
            </a:rPr>
            <a:t>Secrétaire de Gestion </a:t>
          </a:r>
        </a:p>
        <a:p>
          <a:r>
            <a:rPr lang="fr-FR" i="1" dirty="0" smtClean="0">
              <a:latin typeface="Arial" panose="020B0604020202020204" pitchFamily="34" charset="0"/>
              <a:cs typeface="Arial" panose="020B0604020202020204" pitchFamily="34" charset="0"/>
            </a:rPr>
            <a:t>Véronique BACALERIE</a:t>
          </a:r>
        </a:p>
      </dgm:t>
    </dgm:pt>
    <dgm:pt modelId="{8EEC4394-573B-45A3-B626-79C9FCBBD025}" type="parTrans" cxnId="{1D8B22F7-2E7E-4FFA-ABD2-0751FDF19B15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3D2AD53-0D61-45F5-80B6-22DE301C2358}" type="sibTrans" cxnId="{1D8B22F7-2E7E-4FFA-ABD2-0751FDF19B15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6185DCB-5D79-4A94-AC1F-8DF5AF410F75}">
      <dgm:prSet phldrT="[Texte]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fr-FR" b="1" dirty="0" smtClean="0">
              <a:latin typeface="Arial" panose="020B0604020202020204" pitchFamily="34" charset="0"/>
              <a:cs typeface="Arial" panose="020B0604020202020204" pitchFamily="34" charset="0"/>
            </a:rPr>
            <a:t>Principale-Adjointe</a:t>
          </a:r>
        </a:p>
        <a:p>
          <a:r>
            <a:rPr lang="fr-FR" dirty="0" smtClean="0">
              <a:latin typeface="Arial" panose="020B0604020202020204" pitchFamily="34" charset="0"/>
              <a:cs typeface="Arial" panose="020B0604020202020204" pitchFamily="34" charset="0"/>
            </a:rPr>
            <a:t>Vanessa DESPEYROUX</a:t>
          </a:r>
          <a:endParaRPr lang="fr-FR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endParaRPr lang="fr-F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953AED-220E-4EBC-B91A-3F158A14902F}" type="parTrans" cxnId="{59540833-0750-48ED-9534-8EFB2378C2AD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BA285C-3920-4585-B1B8-1CD6E817EDFB}" type="sibTrans" cxnId="{59540833-0750-48ED-9534-8EFB2378C2AD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AFBD22-E2F5-46C8-9AE2-79D57730D58A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fr-FR" b="1" dirty="0" smtClean="0">
              <a:latin typeface="Arial" panose="020B0604020202020204" pitchFamily="34" charset="0"/>
              <a:cs typeface="Arial" panose="020B0604020202020204" pitchFamily="34" charset="0"/>
            </a:rPr>
            <a:t>CPE </a:t>
          </a:r>
          <a:r>
            <a:rPr lang="fr-FR" b="1" dirty="0" smtClean="0">
              <a:latin typeface="Arial" panose="020B0604020202020204" pitchFamily="34" charset="0"/>
              <a:cs typeface="Arial" panose="020B0604020202020204" pitchFamily="34" charset="0"/>
            </a:rPr>
            <a:t>5</a:t>
          </a:r>
          <a:r>
            <a:rPr lang="fr-FR" b="1" baseline="30000" dirty="0" smtClean="0">
              <a:latin typeface="Arial" panose="020B0604020202020204" pitchFamily="34" charset="0"/>
              <a:cs typeface="Arial" panose="020B0604020202020204" pitchFamily="34" charset="0"/>
            </a:rPr>
            <a:t>e</a:t>
          </a:r>
          <a:r>
            <a:rPr lang="fr-FR" b="1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b="1" dirty="0" smtClean="0">
              <a:latin typeface="Arial" panose="020B0604020202020204" pitchFamily="34" charset="0"/>
              <a:cs typeface="Arial" panose="020B0604020202020204" pitchFamily="34" charset="0"/>
            </a:rPr>
            <a:t>et </a:t>
          </a:r>
          <a:r>
            <a:rPr lang="fr-FR" b="1" dirty="0" smtClean="0">
              <a:latin typeface="Arial" panose="020B0604020202020204" pitchFamily="34" charset="0"/>
              <a:cs typeface="Arial" panose="020B0604020202020204" pitchFamily="34" charset="0"/>
            </a:rPr>
            <a:t>4e</a:t>
          </a:r>
          <a:endParaRPr lang="fr-FR" b="1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r>
            <a:rPr lang="fr-FR" b="0" dirty="0" smtClean="0">
              <a:latin typeface="Arial" panose="020B0604020202020204" pitchFamily="34" charset="0"/>
              <a:cs typeface="Arial" panose="020B0604020202020204" pitchFamily="34" charset="0"/>
            </a:rPr>
            <a:t>Laura GUERVILLE</a:t>
          </a:r>
          <a:endParaRPr lang="fr-FR" b="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CC592DD-31AB-4940-9E63-F8694E3B372E}" type="parTrans" cxnId="{CB60DFB5-0E86-4336-ABD3-C8912F2075B1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66FF08-0FB8-4052-8320-F2C74C31A2B2}" type="sibTrans" cxnId="{CB60DFB5-0E86-4336-ABD3-C8912F2075B1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C803F1F-5F6D-4B15-9665-8BC6940A566E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fr-FR" b="1" dirty="0" smtClean="0">
              <a:latin typeface="Arial" panose="020B0604020202020204" pitchFamily="34" charset="0"/>
              <a:cs typeface="Arial" panose="020B0604020202020204" pitchFamily="34" charset="0"/>
            </a:rPr>
            <a:t>CPE </a:t>
          </a:r>
          <a:r>
            <a:rPr lang="fr-FR" b="1" dirty="0" smtClean="0">
              <a:latin typeface="Arial" panose="020B0604020202020204" pitchFamily="34" charset="0"/>
              <a:cs typeface="Arial" panose="020B0604020202020204" pitchFamily="34" charset="0"/>
            </a:rPr>
            <a:t>6</a:t>
          </a:r>
          <a:r>
            <a:rPr lang="fr-FR" b="1" baseline="30000" dirty="0" smtClean="0">
              <a:latin typeface="Arial" panose="020B0604020202020204" pitchFamily="34" charset="0"/>
              <a:cs typeface="Arial" panose="020B0604020202020204" pitchFamily="34" charset="0"/>
            </a:rPr>
            <a:t>e</a:t>
          </a:r>
          <a:r>
            <a:rPr lang="fr-FR" b="1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b="1" dirty="0" smtClean="0">
              <a:latin typeface="Arial" panose="020B0604020202020204" pitchFamily="34" charset="0"/>
              <a:cs typeface="Arial" panose="020B0604020202020204" pitchFamily="34" charset="0"/>
            </a:rPr>
            <a:t>et 3e</a:t>
          </a:r>
        </a:p>
        <a:p>
          <a:r>
            <a:rPr lang="fr-FR" dirty="0" smtClean="0">
              <a:latin typeface="Arial" panose="020B0604020202020204" pitchFamily="34" charset="0"/>
              <a:cs typeface="Arial" panose="020B0604020202020204" pitchFamily="34" charset="0"/>
            </a:rPr>
            <a:t>Vanessa BORLOT</a:t>
          </a:r>
          <a:endParaRPr lang="fr-F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5D8A872-A998-445D-BF9C-B6C6AFE715F2}" type="parTrans" cxnId="{10421F2E-86D8-478F-81E7-1D027F73FF9C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5CABE5-78CB-4797-BFF4-C69D99A48C23}" type="sibTrans" cxnId="{10421F2E-86D8-478F-81E7-1D027F73FF9C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A705A93-D53B-4ED3-9D03-9E823721B8DF}">
      <dgm:prSet/>
      <dgm:spPr>
        <a:solidFill>
          <a:srgbClr val="0070C0"/>
        </a:solidFill>
      </dgm:spPr>
      <dgm:t>
        <a:bodyPr/>
        <a:lstStyle/>
        <a:p>
          <a:r>
            <a:rPr lang="fr-FR" dirty="0" smtClean="0">
              <a:latin typeface="Arial" panose="020B0604020202020204" pitchFamily="34" charset="0"/>
              <a:cs typeface="Arial" panose="020B0604020202020204" pitchFamily="34" charset="0"/>
            </a:rPr>
            <a:t>Assistants d’éducation</a:t>
          </a:r>
          <a:endParaRPr lang="fr-F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871AF4-BEEC-4EFF-8268-C6FACEE24B01}" type="parTrans" cxnId="{F4C23A83-DD5B-4E3A-87BF-C395A6A65E85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3A10862-C9B6-4A72-B47A-34F44DEB5A82}" type="sibTrans" cxnId="{F4C23A83-DD5B-4E3A-87BF-C395A6A65E85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349683C-0204-4E10-A1AC-03E11D20BA77}">
      <dgm:prSet phldrT="[Texte]"/>
      <dgm:spPr>
        <a:solidFill>
          <a:srgbClr val="0070C0"/>
        </a:solidFill>
      </dgm:spPr>
      <dgm:t>
        <a:bodyPr/>
        <a:lstStyle/>
        <a:p>
          <a:r>
            <a:rPr lang="fr-FR" dirty="0" smtClean="0">
              <a:latin typeface="Arial" panose="020B0604020202020204" pitchFamily="34" charset="0"/>
              <a:cs typeface="Arial" panose="020B0604020202020204" pitchFamily="34" charset="0"/>
            </a:rPr>
            <a:t>Professeurs</a:t>
          </a:r>
        </a:p>
        <a:p>
          <a:r>
            <a:rPr lang="fr-FR" dirty="0" smtClean="0">
              <a:latin typeface="Arial" panose="020B0604020202020204" pitchFamily="34" charset="0"/>
              <a:cs typeface="Arial" panose="020B0604020202020204" pitchFamily="34" charset="0"/>
            </a:rPr>
            <a:t>+ </a:t>
          </a:r>
        </a:p>
        <a:p>
          <a:r>
            <a:rPr lang="fr-FR" dirty="0" smtClean="0">
              <a:latin typeface="Arial" panose="020B0604020202020204" pitchFamily="34" charset="0"/>
              <a:cs typeface="Arial" panose="020B0604020202020204" pitchFamily="34" charset="0"/>
            </a:rPr>
            <a:t>AESH</a:t>
          </a:r>
          <a:endParaRPr lang="fr-FR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587B0D0-1D26-4B28-8B27-8E23B2832D4E}" type="sibTrans" cxnId="{D75B6421-BD02-473C-93C7-821857906DF7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7C0C3D-0B87-4F78-946E-82BA9C56AD8B}" type="parTrans" cxnId="{D75B6421-BD02-473C-93C7-821857906DF7}">
      <dgm:prSet/>
      <dgm:spPr/>
      <dgm:t>
        <a:bodyPr/>
        <a:lstStyle/>
        <a:p>
          <a:endParaRPr lang="fr-FR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B6B8ADC-73DD-46D1-9618-B1B5AB52E5B3}" type="pres">
      <dgm:prSet presAssocID="{5C72907D-01EA-47E4-BE5E-AC20447B2738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95C501A-91C8-4533-82E4-8E31E6109EA2}" type="pres">
      <dgm:prSet presAssocID="{5C72907D-01EA-47E4-BE5E-AC20447B2738}" presName="hierFlow" presStyleCnt="0"/>
      <dgm:spPr/>
    </dgm:pt>
    <dgm:pt modelId="{86D2C3B9-E370-423E-A5AA-3A0D95AE5AA9}" type="pres">
      <dgm:prSet presAssocID="{5C72907D-01EA-47E4-BE5E-AC20447B2738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51220103-E01B-491B-98FB-E7A8034EDF31}" type="pres">
      <dgm:prSet presAssocID="{2B0155BE-C807-43F8-B368-DE1B9A855DA2}" presName="Name14" presStyleCnt="0"/>
      <dgm:spPr/>
    </dgm:pt>
    <dgm:pt modelId="{0A131829-1051-493E-9BA3-84DA856B9EC9}" type="pres">
      <dgm:prSet presAssocID="{2B0155BE-C807-43F8-B368-DE1B9A855DA2}" presName="level1Shape" presStyleLbl="node0" presStyleIdx="0" presStyleCnt="1" custLinFactNeighborX="-15382" custLinFactNeighborY="-28045">
        <dgm:presLayoutVars>
          <dgm:chPref val="3"/>
        </dgm:presLayoutVars>
      </dgm:prSet>
      <dgm:spPr/>
      <dgm:t>
        <a:bodyPr/>
        <a:lstStyle/>
        <a:p>
          <a:endParaRPr lang="fr-FR"/>
        </a:p>
      </dgm:t>
    </dgm:pt>
    <dgm:pt modelId="{A4F99747-85D0-40FC-8202-8BC3B4E46CC8}" type="pres">
      <dgm:prSet presAssocID="{2B0155BE-C807-43F8-B368-DE1B9A855DA2}" presName="hierChild2" presStyleCnt="0"/>
      <dgm:spPr/>
    </dgm:pt>
    <dgm:pt modelId="{5A32C17A-6504-4321-9505-3844D0F71D76}" type="pres">
      <dgm:prSet presAssocID="{B3A9AE5E-187D-4191-A1D9-5591C7FBAE85}" presName="Name19" presStyleLbl="parChTrans1D2" presStyleIdx="0" presStyleCnt="4"/>
      <dgm:spPr/>
      <dgm:t>
        <a:bodyPr/>
        <a:lstStyle/>
        <a:p>
          <a:endParaRPr lang="fr-FR"/>
        </a:p>
      </dgm:t>
    </dgm:pt>
    <dgm:pt modelId="{9ED5849E-E05C-465F-BD4C-BA6102FB9D97}" type="pres">
      <dgm:prSet presAssocID="{2136725C-8705-4240-8B7A-611E0C48DBF8}" presName="Name21" presStyleCnt="0"/>
      <dgm:spPr/>
    </dgm:pt>
    <dgm:pt modelId="{77B981A2-7CE9-4BF2-BCC1-8D38CAAB00A3}" type="pres">
      <dgm:prSet presAssocID="{2136725C-8705-4240-8B7A-611E0C48DBF8}" presName="level2Shape" presStyleLbl="node2" presStyleIdx="0" presStyleCnt="4" custScaleX="135654" custLinFactNeighborY="3304"/>
      <dgm:spPr/>
      <dgm:t>
        <a:bodyPr/>
        <a:lstStyle/>
        <a:p>
          <a:endParaRPr lang="fr-FR"/>
        </a:p>
      </dgm:t>
    </dgm:pt>
    <dgm:pt modelId="{C8331E1A-F0F9-4A3C-82FF-19556C9D3361}" type="pres">
      <dgm:prSet presAssocID="{2136725C-8705-4240-8B7A-611E0C48DBF8}" presName="hierChild3" presStyleCnt="0"/>
      <dgm:spPr/>
    </dgm:pt>
    <dgm:pt modelId="{9EDCBBC1-67FE-42F6-9C00-F3181DB517A1}" type="pres">
      <dgm:prSet presAssocID="{EBBB043A-FC9A-449A-9FB5-A100372596DA}" presName="Name19" presStyleLbl="parChTrans1D3" presStyleIdx="0" presStyleCnt="4"/>
      <dgm:spPr/>
      <dgm:t>
        <a:bodyPr/>
        <a:lstStyle/>
        <a:p>
          <a:endParaRPr lang="fr-FR"/>
        </a:p>
      </dgm:t>
    </dgm:pt>
    <dgm:pt modelId="{1928940B-D844-4BD4-BCDF-463D9D70369E}" type="pres">
      <dgm:prSet presAssocID="{93417971-1629-4565-824A-89F62EEA1A55}" presName="Name21" presStyleCnt="0"/>
      <dgm:spPr/>
    </dgm:pt>
    <dgm:pt modelId="{B3C0E435-CF4E-4E0E-82D8-554F24C8A5C5}" type="pres">
      <dgm:prSet presAssocID="{93417971-1629-4565-824A-89F62EEA1A55}" presName="level2Shape" presStyleLbl="node3" presStyleIdx="0" presStyleCnt="4"/>
      <dgm:spPr/>
      <dgm:t>
        <a:bodyPr/>
        <a:lstStyle/>
        <a:p>
          <a:endParaRPr lang="fr-FR"/>
        </a:p>
      </dgm:t>
    </dgm:pt>
    <dgm:pt modelId="{7D9CF073-8238-40CE-AE10-C372E05B0F28}" type="pres">
      <dgm:prSet presAssocID="{93417971-1629-4565-824A-89F62EEA1A55}" presName="hierChild3" presStyleCnt="0"/>
      <dgm:spPr/>
    </dgm:pt>
    <dgm:pt modelId="{6CE49D51-99A0-4F15-8844-EF3CAEFB6D36}" type="pres">
      <dgm:prSet presAssocID="{8EEC4394-573B-45A3-B626-79C9FCBBD025}" presName="Name19" presStyleLbl="parChTrans1D3" presStyleIdx="1" presStyleCnt="4"/>
      <dgm:spPr/>
      <dgm:t>
        <a:bodyPr/>
        <a:lstStyle/>
        <a:p>
          <a:endParaRPr lang="fr-FR"/>
        </a:p>
      </dgm:t>
    </dgm:pt>
    <dgm:pt modelId="{C274224D-FC48-4873-B5E2-812FA89C5C2C}" type="pres">
      <dgm:prSet presAssocID="{CFBBDA1A-396B-4128-A500-1C2781A1FF84}" presName="Name21" presStyleCnt="0"/>
      <dgm:spPr/>
    </dgm:pt>
    <dgm:pt modelId="{0A421D54-3D8B-4FDA-BB8C-3066AE1DD767}" type="pres">
      <dgm:prSet presAssocID="{CFBBDA1A-396B-4128-A500-1C2781A1FF84}" presName="level2Shape" presStyleLbl="node3" presStyleIdx="1" presStyleCnt="4" custLinFactNeighborX="-18390"/>
      <dgm:spPr/>
      <dgm:t>
        <a:bodyPr/>
        <a:lstStyle/>
        <a:p>
          <a:endParaRPr lang="fr-FR"/>
        </a:p>
      </dgm:t>
    </dgm:pt>
    <dgm:pt modelId="{B725B6BE-9576-4F80-BCD1-D2C423BECB49}" type="pres">
      <dgm:prSet presAssocID="{CFBBDA1A-396B-4128-A500-1C2781A1FF84}" presName="hierChild3" presStyleCnt="0"/>
      <dgm:spPr/>
    </dgm:pt>
    <dgm:pt modelId="{BE985AAB-3D19-4AF7-AB42-DFB1E57BDAD0}" type="pres">
      <dgm:prSet presAssocID="{0A953AED-220E-4EBC-B91A-3F158A14902F}" presName="Name19" presStyleLbl="parChTrans1D2" presStyleIdx="1" presStyleCnt="4"/>
      <dgm:spPr/>
      <dgm:t>
        <a:bodyPr/>
        <a:lstStyle/>
        <a:p>
          <a:endParaRPr lang="fr-FR"/>
        </a:p>
      </dgm:t>
    </dgm:pt>
    <dgm:pt modelId="{B8654C79-F554-42A5-B936-C64D930B46C6}" type="pres">
      <dgm:prSet presAssocID="{66185DCB-5D79-4A94-AC1F-8DF5AF410F75}" presName="Name21" presStyleCnt="0"/>
      <dgm:spPr/>
    </dgm:pt>
    <dgm:pt modelId="{9593A0FD-23A9-474A-866E-88F68023C77E}" type="pres">
      <dgm:prSet presAssocID="{66185DCB-5D79-4A94-AC1F-8DF5AF410F75}" presName="level2Shape" presStyleLbl="node2" presStyleIdx="1" presStyleCnt="4" custScaleX="122576" custLinFactNeighborX="-36478" custLinFactNeighborY="1217"/>
      <dgm:spPr/>
      <dgm:t>
        <a:bodyPr/>
        <a:lstStyle/>
        <a:p>
          <a:endParaRPr lang="fr-FR"/>
        </a:p>
      </dgm:t>
    </dgm:pt>
    <dgm:pt modelId="{1251AE6C-E219-4F05-9E80-79F7C0D6989A}" type="pres">
      <dgm:prSet presAssocID="{66185DCB-5D79-4A94-AC1F-8DF5AF410F75}" presName="hierChild3" presStyleCnt="0"/>
      <dgm:spPr/>
    </dgm:pt>
    <dgm:pt modelId="{77A46C03-C4B1-421D-91ED-AFE2549E6939}" type="pres">
      <dgm:prSet presAssocID="{E37C0C3D-0B87-4F78-946E-82BA9C56AD8B}" presName="Name19" presStyleLbl="parChTrans1D3" presStyleIdx="2" presStyleCnt="4"/>
      <dgm:spPr/>
      <dgm:t>
        <a:bodyPr/>
        <a:lstStyle/>
        <a:p>
          <a:endParaRPr lang="fr-FR"/>
        </a:p>
      </dgm:t>
    </dgm:pt>
    <dgm:pt modelId="{848FE1CF-0ED3-4436-A5C8-5DD175415809}" type="pres">
      <dgm:prSet presAssocID="{A349683C-0204-4E10-A1AC-03E11D20BA77}" presName="Name21" presStyleCnt="0"/>
      <dgm:spPr/>
    </dgm:pt>
    <dgm:pt modelId="{370E36B3-9B77-4A19-9A54-515427341BB9}" type="pres">
      <dgm:prSet presAssocID="{A349683C-0204-4E10-A1AC-03E11D20BA77}" presName="level2Shape" presStyleLbl="node3" presStyleIdx="2" presStyleCnt="4" custLinFactNeighborX="-41565" custLinFactNeighborY="-3951"/>
      <dgm:spPr/>
      <dgm:t>
        <a:bodyPr/>
        <a:lstStyle/>
        <a:p>
          <a:endParaRPr lang="fr-FR"/>
        </a:p>
      </dgm:t>
    </dgm:pt>
    <dgm:pt modelId="{F5BB16B7-209C-4B08-9400-53C403B69274}" type="pres">
      <dgm:prSet presAssocID="{A349683C-0204-4E10-A1AC-03E11D20BA77}" presName="hierChild3" presStyleCnt="0"/>
      <dgm:spPr/>
    </dgm:pt>
    <dgm:pt modelId="{6E076793-F69C-4C3C-9135-BA5CF899458A}" type="pres">
      <dgm:prSet presAssocID="{5CC592DD-31AB-4940-9E63-F8694E3B372E}" presName="Name19" presStyleLbl="parChTrans1D2" presStyleIdx="2" presStyleCnt="4"/>
      <dgm:spPr/>
      <dgm:t>
        <a:bodyPr/>
        <a:lstStyle/>
        <a:p>
          <a:endParaRPr lang="fr-FR"/>
        </a:p>
      </dgm:t>
    </dgm:pt>
    <dgm:pt modelId="{6AEE547F-6887-474F-825A-F7D31157AC65}" type="pres">
      <dgm:prSet presAssocID="{61AFBD22-E2F5-46C8-9AE2-79D57730D58A}" presName="Name21" presStyleCnt="0"/>
      <dgm:spPr/>
    </dgm:pt>
    <dgm:pt modelId="{5A3CB632-62D1-4513-8BF6-4C8498D88052}" type="pres">
      <dgm:prSet presAssocID="{61AFBD22-E2F5-46C8-9AE2-79D57730D58A}" presName="level2Shape" presStyleLbl="node2" presStyleIdx="2" presStyleCnt="4" custScaleX="132045" custLinFactNeighborX="-9529" custLinFactNeighborY="1217"/>
      <dgm:spPr/>
      <dgm:t>
        <a:bodyPr/>
        <a:lstStyle/>
        <a:p>
          <a:endParaRPr lang="fr-FR"/>
        </a:p>
      </dgm:t>
    </dgm:pt>
    <dgm:pt modelId="{C9D05EA0-FA1C-4AA1-B868-38B5F9988E42}" type="pres">
      <dgm:prSet presAssocID="{61AFBD22-E2F5-46C8-9AE2-79D57730D58A}" presName="hierChild3" presStyleCnt="0"/>
      <dgm:spPr/>
    </dgm:pt>
    <dgm:pt modelId="{974E40E4-8CE9-4AF8-9EC1-175D5E73FF00}" type="pres">
      <dgm:prSet presAssocID="{05D8A872-A998-445D-BF9C-B6C6AFE715F2}" presName="Name19" presStyleLbl="parChTrans1D2" presStyleIdx="3" presStyleCnt="4"/>
      <dgm:spPr/>
      <dgm:t>
        <a:bodyPr/>
        <a:lstStyle/>
        <a:p>
          <a:endParaRPr lang="fr-FR"/>
        </a:p>
      </dgm:t>
    </dgm:pt>
    <dgm:pt modelId="{0CAB1ECC-452B-4FFA-9521-BE9B668C6064}" type="pres">
      <dgm:prSet presAssocID="{CC803F1F-5F6D-4B15-9665-8BC6940A566E}" presName="Name21" presStyleCnt="0"/>
      <dgm:spPr/>
    </dgm:pt>
    <dgm:pt modelId="{0DA3FF70-EFDC-4197-8C58-4AEB59D9EB55}" type="pres">
      <dgm:prSet presAssocID="{CC803F1F-5F6D-4B15-9665-8BC6940A566E}" presName="level2Shape" presStyleLbl="node2" presStyleIdx="3" presStyleCnt="4" custScaleX="150579" custLinFactNeighborX="-41435" custLinFactNeighborY="1587"/>
      <dgm:spPr/>
      <dgm:t>
        <a:bodyPr/>
        <a:lstStyle/>
        <a:p>
          <a:endParaRPr lang="fr-FR"/>
        </a:p>
      </dgm:t>
    </dgm:pt>
    <dgm:pt modelId="{8B016750-E184-4399-B6E8-702EFA7E82CD}" type="pres">
      <dgm:prSet presAssocID="{CC803F1F-5F6D-4B15-9665-8BC6940A566E}" presName="hierChild3" presStyleCnt="0"/>
      <dgm:spPr/>
    </dgm:pt>
    <dgm:pt modelId="{977E245C-8AFD-4568-8C6D-ED3009319668}" type="pres">
      <dgm:prSet presAssocID="{CE871AF4-BEEC-4EFF-8268-C6FACEE24B01}" presName="Name19" presStyleLbl="parChTrans1D3" presStyleIdx="3" presStyleCnt="4"/>
      <dgm:spPr/>
      <dgm:t>
        <a:bodyPr/>
        <a:lstStyle/>
        <a:p>
          <a:endParaRPr lang="fr-FR"/>
        </a:p>
      </dgm:t>
    </dgm:pt>
    <dgm:pt modelId="{78136DF4-D5F9-4EF9-A1CB-0B8C6F939492}" type="pres">
      <dgm:prSet presAssocID="{9A705A93-D53B-4ED3-9D03-9E823721B8DF}" presName="Name21" presStyleCnt="0"/>
      <dgm:spPr/>
    </dgm:pt>
    <dgm:pt modelId="{7D68BC7A-DDFB-4EDE-8F87-6BC9E5E75F15}" type="pres">
      <dgm:prSet presAssocID="{9A705A93-D53B-4ED3-9D03-9E823721B8DF}" presName="level2Shape" presStyleLbl="node3" presStyleIdx="3" presStyleCnt="4" custLinFactNeighborX="303" custLinFactNeighborY="-3951"/>
      <dgm:spPr/>
      <dgm:t>
        <a:bodyPr/>
        <a:lstStyle/>
        <a:p>
          <a:endParaRPr lang="fr-FR"/>
        </a:p>
      </dgm:t>
    </dgm:pt>
    <dgm:pt modelId="{06355135-25E4-494B-A6D0-C70345460A68}" type="pres">
      <dgm:prSet presAssocID="{9A705A93-D53B-4ED3-9D03-9E823721B8DF}" presName="hierChild3" presStyleCnt="0"/>
      <dgm:spPr/>
    </dgm:pt>
    <dgm:pt modelId="{6DB4CC9A-4D99-4F4B-81B2-78D8135E79F5}" type="pres">
      <dgm:prSet presAssocID="{5C72907D-01EA-47E4-BE5E-AC20447B2738}" presName="bgShapesFlow" presStyleCnt="0"/>
      <dgm:spPr/>
    </dgm:pt>
  </dgm:ptLst>
  <dgm:cxnLst>
    <dgm:cxn modelId="{2EBBFE38-95F5-4C0E-9179-5BE82431645F}" type="presOf" srcId="{93417971-1629-4565-824A-89F62EEA1A55}" destId="{B3C0E435-CF4E-4E0E-82D8-554F24C8A5C5}" srcOrd="0" destOrd="0" presId="urn:microsoft.com/office/officeart/2005/8/layout/hierarchy6"/>
    <dgm:cxn modelId="{5DDD279D-AB61-4713-B133-F4D3A149C789}" type="presOf" srcId="{CC803F1F-5F6D-4B15-9665-8BC6940A566E}" destId="{0DA3FF70-EFDC-4197-8C58-4AEB59D9EB55}" srcOrd="0" destOrd="0" presId="urn:microsoft.com/office/officeart/2005/8/layout/hierarchy6"/>
    <dgm:cxn modelId="{A6733195-8368-4B60-830D-54F323D864AB}" type="presOf" srcId="{5C72907D-01EA-47E4-BE5E-AC20447B2738}" destId="{6B6B8ADC-73DD-46D1-9618-B1B5AB52E5B3}" srcOrd="0" destOrd="0" presId="urn:microsoft.com/office/officeart/2005/8/layout/hierarchy6"/>
    <dgm:cxn modelId="{B5F015FA-2B30-42C2-BAB6-C7EB2736BE40}" srcId="{2136725C-8705-4240-8B7A-611E0C48DBF8}" destId="{93417971-1629-4565-824A-89F62EEA1A55}" srcOrd="0" destOrd="0" parTransId="{EBBB043A-FC9A-449A-9FB5-A100372596DA}" sibTransId="{741D9374-F074-41BB-96DE-2062BCB65436}"/>
    <dgm:cxn modelId="{0F184291-CB7F-4D57-8F2E-D0EB23D4C66B}" type="presOf" srcId="{EBBB043A-FC9A-449A-9FB5-A100372596DA}" destId="{9EDCBBC1-67FE-42F6-9C00-F3181DB517A1}" srcOrd="0" destOrd="0" presId="urn:microsoft.com/office/officeart/2005/8/layout/hierarchy6"/>
    <dgm:cxn modelId="{6ABE3337-3AB2-4B6F-9ACC-8ECAD20A321B}" type="presOf" srcId="{2136725C-8705-4240-8B7A-611E0C48DBF8}" destId="{77B981A2-7CE9-4BF2-BCC1-8D38CAAB00A3}" srcOrd="0" destOrd="0" presId="urn:microsoft.com/office/officeart/2005/8/layout/hierarchy6"/>
    <dgm:cxn modelId="{10421F2E-86D8-478F-81E7-1D027F73FF9C}" srcId="{2B0155BE-C807-43F8-B368-DE1B9A855DA2}" destId="{CC803F1F-5F6D-4B15-9665-8BC6940A566E}" srcOrd="3" destOrd="0" parTransId="{05D8A872-A998-445D-BF9C-B6C6AFE715F2}" sibTransId="{F25CABE5-78CB-4797-BFF4-C69D99A48C23}"/>
    <dgm:cxn modelId="{4D363625-FE4A-4BE0-AACC-E7E09A42A504}" type="presOf" srcId="{8EEC4394-573B-45A3-B626-79C9FCBBD025}" destId="{6CE49D51-99A0-4F15-8844-EF3CAEFB6D36}" srcOrd="0" destOrd="0" presId="urn:microsoft.com/office/officeart/2005/8/layout/hierarchy6"/>
    <dgm:cxn modelId="{66CA9C06-4700-49BC-B266-40040430E18A}" type="presOf" srcId="{9A705A93-D53B-4ED3-9D03-9E823721B8DF}" destId="{7D68BC7A-DDFB-4EDE-8F87-6BC9E5E75F15}" srcOrd="0" destOrd="0" presId="urn:microsoft.com/office/officeart/2005/8/layout/hierarchy6"/>
    <dgm:cxn modelId="{F310CE24-3AD0-4968-A8EC-FD6ECF3764F3}" type="presOf" srcId="{CE871AF4-BEEC-4EFF-8268-C6FACEE24B01}" destId="{977E245C-8AFD-4568-8C6D-ED3009319668}" srcOrd="0" destOrd="0" presId="urn:microsoft.com/office/officeart/2005/8/layout/hierarchy6"/>
    <dgm:cxn modelId="{9A71485C-476F-49D8-A417-DBE568C0937F}" srcId="{2B0155BE-C807-43F8-B368-DE1B9A855DA2}" destId="{2136725C-8705-4240-8B7A-611E0C48DBF8}" srcOrd="0" destOrd="0" parTransId="{B3A9AE5E-187D-4191-A1D9-5591C7FBAE85}" sibTransId="{A575818B-14C8-4EC9-B865-35CDEEA1723C}"/>
    <dgm:cxn modelId="{F4C23A83-DD5B-4E3A-87BF-C395A6A65E85}" srcId="{CC803F1F-5F6D-4B15-9665-8BC6940A566E}" destId="{9A705A93-D53B-4ED3-9D03-9E823721B8DF}" srcOrd="0" destOrd="0" parTransId="{CE871AF4-BEEC-4EFF-8268-C6FACEE24B01}" sibTransId="{63A10862-C9B6-4A72-B47A-34F44DEB5A82}"/>
    <dgm:cxn modelId="{CB60DFB5-0E86-4336-ABD3-C8912F2075B1}" srcId="{2B0155BE-C807-43F8-B368-DE1B9A855DA2}" destId="{61AFBD22-E2F5-46C8-9AE2-79D57730D58A}" srcOrd="2" destOrd="0" parTransId="{5CC592DD-31AB-4940-9E63-F8694E3B372E}" sibTransId="{8C66FF08-0FB8-4052-8320-F2C74C31A2B2}"/>
    <dgm:cxn modelId="{D75B6421-BD02-473C-93C7-821857906DF7}" srcId="{66185DCB-5D79-4A94-AC1F-8DF5AF410F75}" destId="{A349683C-0204-4E10-A1AC-03E11D20BA77}" srcOrd="0" destOrd="0" parTransId="{E37C0C3D-0B87-4F78-946E-82BA9C56AD8B}" sibTransId="{8587B0D0-1D26-4B28-8B27-8E23B2832D4E}"/>
    <dgm:cxn modelId="{01FA210C-907A-41EF-9CE4-2F0D87BD5B78}" type="presOf" srcId="{05D8A872-A998-445D-BF9C-B6C6AFE715F2}" destId="{974E40E4-8CE9-4AF8-9EC1-175D5E73FF00}" srcOrd="0" destOrd="0" presId="urn:microsoft.com/office/officeart/2005/8/layout/hierarchy6"/>
    <dgm:cxn modelId="{1D8B22F7-2E7E-4FFA-ABD2-0751FDF19B15}" srcId="{2136725C-8705-4240-8B7A-611E0C48DBF8}" destId="{CFBBDA1A-396B-4128-A500-1C2781A1FF84}" srcOrd="1" destOrd="0" parTransId="{8EEC4394-573B-45A3-B626-79C9FCBBD025}" sibTransId="{A3D2AD53-0D61-45F5-80B6-22DE301C2358}"/>
    <dgm:cxn modelId="{F604F2D2-4C10-40D8-B66F-CDB20F2FBD30}" type="presOf" srcId="{0A953AED-220E-4EBC-B91A-3F158A14902F}" destId="{BE985AAB-3D19-4AF7-AB42-DFB1E57BDAD0}" srcOrd="0" destOrd="0" presId="urn:microsoft.com/office/officeart/2005/8/layout/hierarchy6"/>
    <dgm:cxn modelId="{49B2808C-A52E-48C1-9A31-37087CC950D0}" type="presOf" srcId="{5CC592DD-31AB-4940-9E63-F8694E3B372E}" destId="{6E076793-F69C-4C3C-9135-BA5CF899458A}" srcOrd="0" destOrd="0" presId="urn:microsoft.com/office/officeart/2005/8/layout/hierarchy6"/>
    <dgm:cxn modelId="{60DF1317-4EA3-48F3-BB18-5D7FF5FA04F9}" type="presOf" srcId="{E37C0C3D-0B87-4F78-946E-82BA9C56AD8B}" destId="{77A46C03-C4B1-421D-91ED-AFE2549E6939}" srcOrd="0" destOrd="0" presId="urn:microsoft.com/office/officeart/2005/8/layout/hierarchy6"/>
    <dgm:cxn modelId="{A5B54E8E-D6BF-46BE-ABD7-ED0B71A05D0F}" type="presOf" srcId="{B3A9AE5E-187D-4191-A1D9-5591C7FBAE85}" destId="{5A32C17A-6504-4321-9505-3844D0F71D76}" srcOrd="0" destOrd="0" presId="urn:microsoft.com/office/officeart/2005/8/layout/hierarchy6"/>
    <dgm:cxn modelId="{9F22051C-9242-4020-9F40-76A7A4540735}" type="presOf" srcId="{A349683C-0204-4E10-A1AC-03E11D20BA77}" destId="{370E36B3-9B77-4A19-9A54-515427341BB9}" srcOrd="0" destOrd="0" presId="urn:microsoft.com/office/officeart/2005/8/layout/hierarchy6"/>
    <dgm:cxn modelId="{E11D34A2-697E-4E13-8C8C-78479D9B3AB3}" type="presOf" srcId="{CFBBDA1A-396B-4128-A500-1C2781A1FF84}" destId="{0A421D54-3D8B-4FDA-BB8C-3066AE1DD767}" srcOrd="0" destOrd="0" presId="urn:microsoft.com/office/officeart/2005/8/layout/hierarchy6"/>
    <dgm:cxn modelId="{59540833-0750-48ED-9534-8EFB2378C2AD}" srcId="{2B0155BE-C807-43F8-B368-DE1B9A855DA2}" destId="{66185DCB-5D79-4A94-AC1F-8DF5AF410F75}" srcOrd="1" destOrd="0" parTransId="{0A953AED-220E-4EBC-B91A-3F158A14902F}" sibTransId="{3DBA285C-3920-4585-B1B8-1CD6E817EDFB}"/>
    <dgm:cxn modelId="{3AED261F-DFDE-40A5-B653-7DDE632D9B91}" type="presOf" srcId="{66185DCB-5D79-4A94-AC1F-8DF5AF410F75}" destId="{9593A0FD-23A9-474A-866E-88F68023C77E}" srcOrd="0" destOrd="0" presId="urn:microsoft.com/office/officeart/2005/8/layout/hierarchy6"/>
    <dgm:cxn modelId="{3F709906-F8EA-45C3-BE68-BBC830A305D1}" srcId="{5C72907D-01EA-47E4-BE5E-AC20447B2738}" destId="{2B0155BE-C807-43F8-B368-DE1B9A855DA2}" srcOrd="0" destOrd="0" parTransId="{FFABF98D-10B5-42A4-8216-9729D331A40F}" sibTransId="{D95BF317-3923-4968-B401-9E8FE42A022C}"/>
    <dgm:cxn modelId="{2AE6A4BA-EE4F-41B6-B743-AFE15D98C154}" type="presOf" srcId="{61AFBD22-E2F5-46C8-9AE2-79D57730D58A}" destId="{5A3CB632-62D1-4513-8BF6-4C8498D88052}" srcOrd="0" destOrd="0" presId="urn:microsoft.com/office/officeart/2005/8/layout/hierarchy6"/>
    <dgm:cxn modelId="{291A41D7-43AA-43DA-8AD7-25F9FD74B7EE}" type="presOf" srcId="{2B0155BE-C807-43F8-B368-DE1B9A855DA2}" destId="{0A131829-1051-493E-9BA3-84DA856B9EC9}" srcOrd="0" destOrd="0" presId="urn:microsoft.com/office/officeart/2005/8/layout/hierarchy6"/>
    <dgm:cxn modelId="{3E62AFD1-7F40-4574-81F4-AEDB9F5A3267}" type="presParOf" srcId="{6B6B8ADC-73DD-46D1-9618-B1B5AB52E5B3}" destId="{395C501A-91C8-4533-82E4-8E31E6109EA2}" srcOrd="0" destOrd="0" presId="urn:microsoft.com/office/officeart/2005/8/layout/hierarchy6"/>
    <dgm:cxn modelId="{A6040EF4-4A72-4E54-8E61-0FBD22DBDF67}" type="presParOf" srcId="{395C501A-91C8-4533-82E4-8E31E6109EA2}" destId="{86D2C3B9-E370-423E-A5AA-3A0D95AE5AA9}" srcOrd="0" destOrd="0" presId="urn:microsoft.com/office/officeart/2005/8/layout/hierarchy6"/>
    <dgm:cxn modelId="{3315555B-906B-4A9C-A8B9-C94156525A26}" type="presParOf" srcId="{86D2C3B9-E370-423E-A5AA-3A0D95AE5AA9}" destId="{51220103-E01B-491B-98FB-E7A8034EDF31}" srcOrd="0" destOrd="0" presId="urn:microsoft.com/office/officeart/2005/8/layout/hierarchy6"/>
    <dgm:cxn modelId="{B99B90C3-F2A9-4D11-9477-63590242ABE0}" type="presParOf" srcId="{51220103-E01B-491B-98FB-E7A8034EDF31}" destId="{0A131829-1051-493E-9BA3-84DA856B9EC9}" srcOrd="0" destOrd="0" presId="urn:microsoft.com/office/officeart/2005/8/layout/hierarchy6"/>
    <dgm:cxn modelId="{354F28B8-C2B9-4BA3-A73E-AC4B86E6CCBC}" type="presParOf" srcId="{51220103-E01B-491B-98FB-E7A8034EDF31}" destId="{A4F99747-85D0-40FC-8202-8BC3B4E46CC8}" srcOrd="1" destOrd="0" presId="urn:microsoft.com/office/officeart/2005/8/layout/hierarchy6"/>
    <dgm:cxn modelId="{6067A049-95CC-4962-BFB5-AB6EA6FC81DB}" type="presParOf" srcId="{A4F99747-85D0-40FC-8202-8BC3B4E46CC8}" destId="{5A32C17A-6504-4321-9505-3844D0F71D76}" srcOrd="0" destOrd="0" presId="urn:microsoft.com/office/officeart/2005/8/layout/hierarchy6"/>
    <dgm:cxn modelId="{01F98A29-252D-4748-8340-921994E1017D}" type="presParOf" srcId="{A4F99747-85D0-40FC-8202-8BC3B4E46CC8}" destId="{9ED5849E-E05C-465F-BD4C-BA6102FB9D97}" srcOrd="1" destOrd="0" presId="urn:microsoft.com/office/officeart/2005/8/layout/hierarchy6"/>
    <dgm:cxn modelId="{EBD7019D-1E05-4EA7-B2B1-7B8DE97ADFFB}" type="presParOf" srcId="{9ED5849E-E05C-465F-BD4C-BA6102FB9D97}" destId="{77B981A2-7CE9-4BF2-BCC1-8D38CAAB00A3}" srcOrd="0" destOrd="0" presId="urn:microsoft.com/office/officeart/2005/8/layout/hierarchy6"/>
    <dgm:cxn modelId="{ABF3B50B-5C03-4874-911A-176183C646CA}" type="presParOf" srcId="{9ED5849E-E05C-465F-BD4C-BA6102FB9D97}" destId="{C8331E1A-F0F9-4A3C-82FF-19556C9D3361}" srcOrd="1" destOrd="0" presId="urn:microsoft.com/office/officeart/2005/8/layout/hierarchy6"/>
    <dgm:cxn modelId="{4F8928D1-2D0E-4C52-8A9E-FDE39E362A1D}" type="presParOf" srcId="{C8331E1A-F0F9-4A3C-82FF-19556C9D3361}" destId="{9EDCBBC1-67FE-42F6-9C00-F3181DB517A1}" srcOrd="0" destOrd="0" presId="urn:microsoft.com/office/officeart/2005/8/layout/hierarchy6"/>
    <dgm:cxn modelId="{059F1924-3369-4EB9-8891-24CBFA2ECB67}" type="presParOf" srcId="{C8331E1A-F0F9-4A3C-82FF-19556C9D3361}" destId="{1928940B-D844-4BD4-BCDF-463D9D70369E}" srcOrd="1" destOrd="0" presId="urn:microsoft.com/office/officeart/2005/8/layout/hierarchy6"/>
    <dgm:cxn modelId="{20C8EA09-E060-4435-83DF-DB55A9947984}" type="presParOf" srcId="{1928940B-D844-4BD4-BCDF-463D9D70369E}" destId="{B3C0E435-CF4E-4E0E-82D8-554F24C8A5C5}" srcOrd="0" destOrd="0" presId="urn:microsoft.com/office/officeart/2005/8/layout/hierarchy6"/>
    <dgm:cxn modelId="{82BDCEC8-9521-4609-B327-7F519F224D18}" type="presParOf" srcId="{1928940B-D844-4BD4-BCDF-463D9D70369E}" destId="{7D9CF073-8238-40CE-AE10-C372E05B0F28}" srcOrd="1" destOrd="0" presId="urn:microsoft.com/office/officeart/2005/8/layout/hierarchy6"/>
    <dgm:cxn modelId="{32137A91-312D-46A4-BF88-C6BD5CEF843D}" type="presParOf" srcId="{C8331E1A-F0F9-4A3C-82FF-19556C9D3361}" destId="{6CE49D51-99A0-4F15-8844-EF3CAEFB6D36}" srcOrd="2" destOrd="0" presId="urn:microsoft.com/office/officeart/2005/8/layout/hierarchy6"/>
    <dgm:cxn modelId="{443932F8-D67C-461C-8274-4F7B945AD4C2}" type="presParOf" srcId="{C8331E1A-F0F9-4A3C-82FF-19556C9D3361}" destId="{C274224D-FC48-4873-B5E2-812FA89C5C2C}" srcOrd="3" destOrd="0" presId="urn:microsoft.com/office/officeart/2005/8/layout/hierarchy6"/>
    <dgm:cxn modelId="{48201927-1012-41EF-96EF-33CABECA797D}" type="presParOf" srcId="{C274224D-FC48-4873-B5E2-812FA89C5C2C}" destId="{0A421D54-3D8B-4FDA-BB8C-3066AE1DD767}" srcOrd="0" destOrd="0" presId="urn:microsoft.com/office/officeart/2005/8/layout/hierarchy6"/>
    <dgm:cxn modelId="{D78C0788-88FF-4503-9FE0-E7DCF317F1E2}" type="presParOf" srcId="{C274224D-FC48-4873-B5E2-812FA89C5C2C}" destId="{B725B6BE-9576-4F80-BCD1-D2C423BECB49}" srcOrd="1" destOrd="0" presId="urn:microsoft.com/office/officeart/2005/8/layout/hierarchy6"/>
    <dgm:cxn modelId="{5BE512D1-5720-4947-8FD5-6C2C0AA723CE}" type="presParOf" srcId="{A4F99747-85D0-40FC-8202-8BC3B4E46CC8}" destId="{BE985AAB-3D19-4AF7-AB42-DFB1E57BDAD0}" srcOrd="2" destOrd="0" presId="urn:microsoft.com/office/officeart/2005/8/layout/hierarchy6"/>
    <dgm:cxn modelId="{8E6639D7-E90D-4C8D-A86D-30A2877F97E9}" type="presParOf" srcId="{A4F99747-85D0-40FC-8202-8BC3B4E46CC8}" destId="{B8654C79-F554-42A5-B936-C64D930B46C6}" srcOrd="3" destOrd="0" presId="urn:microsoft.com/office/officeart/2005/8/layout/hierarchy6"/>
    <dgm:cxn modelId="{1062F701-4BA6-4D73-96E4-DF65028EAFA0}" type="presParOf" srcId="{B8654C79-F554-42A5-B936-C64D930B46C6}" destId="{9593A0FD-23A9-474A-866E-88F68023C77E}" srcOrd="0" destOrd="0" presId="urn:microsoft.com/office/officeart/2005/8/layout/hierarchy6"/>
    <dgm:cxn modelId="{6C135BCB-B350-43D0-8F5F-AE37D6C4C742}" type="presParOf" srcId="{B8654C79-F554-42A5-B936-C64D930B46C6}" destId="{1251AE6C-E219-4F05-9E80-79F7C0D6989A}" srcOrd="1" destOrd="0" presId="urn:microsoft.com/office/officeart/2005/8/layout/hierarchy6"/>
    <dgm:cxn modelId="{E2A79B26-EA43-4F8D-9176-B14E3ED38AE6}" type="presParOf" srcId="{1251AE6C-E219-4F05-9E80-79F7C0D6989A}" destId="{77A46C03-C4B1-421D-91ED-AFE2549E6939}" srcOrd="0" destOrd="0" presId="urn:microsoft.com/office/officeart/2005/8/layout/hierarchy6"/>
    <dgm:cxn modelId="{76124C79-3D9F-4010-8E6F-587C2A33701E}" type="presParOf" srcId="{1251AE6C-E219-4F05-9E80-79F7C0D6989A}" destId="{848FE1CF-0ED3-4436-A5C8-5DD175415809}" srcOrd="1" destOrd="0" presId="urn:microsoft.com/office/officeart/2005/8/layout/hierarchy6"/>
    <dgm:cxn modelId="{ECC80C85-A079-4554-BC13-9CC9F5EC4A6E}" type="presParOf" srcId="{848FE1CF-0ED3-4436-A5C8-5DD175415809}" destId="{370E36B3-9B77-4A19-9A54-515427341BB9}" srcOrd="0" destOrd="0" presId="urn:microsoft.com/office/officeart/2005/8/layout/hierarchy6"/>
    <dgm:cxn modelId="{16DA7BDD-6547-4BCD-8C2A-A579A57164FD}" type="presParOf" srcId="{848FE1CF-0ED3-4436-A5C8-5DD175415809}" destId="{F5BB16B7-209C-4B08-9400-53C403B69274}" srcOrd="1" destOrd="0" presId="urn:microsoft.com/office/officeart/2005/8/layout/hierarchy6"/>
    <dgm:cxn modelId="{0C2213C4-28B6-44CC-BE5F-64B93BD5154F}" type="presParOf" srcId="{A4F99747-85D0-40FC-8202-8BC3B4E46CC8}" destId="{6E076793-F69C-4C3C-9135-BA5CF899458A}" srcOrd="4" destOrd="0" presId="urn:microsoft.com/office/officeart/2005/8/layout/hierarchy6"/>
    <dgm:cxn modelId="{22ECCDEC-A18C-4D99-96D7-6D52581CCCD4}" type="presParOf" srcId="{A4F99747-85D0-40FC-8202-8BC3B4E46CC8}" destId="{6AEE547F-6887-474F-825A-F7D31157AC65}" srcOrd="5" destOrd="0" presId="urn:microsoft.com/office/officeart/2005/8/layout/hierarchy6"/>
    <dgm:cxn modelId="{D31B741D-672B-4AE2-981A-88F2BEC74348}" type="presParOf" srcId="{6AEE547F-6887-474F-825A-F7D31157AC65}" destId="{5A3CB632-62D1-4513-8BF6-4C8498D88052}" srcOrd="0" destOrd="0" presId="urn:microsoft.com/office/officeart/2005/8/layout/hierarchy6"/>
    <dgm:cxn modelId="{90DB3EC9-A6E9-49BC-AC0F-F4A23E8A39B4}" type="presParOf" srcId="{6AEE547F-6887-474F-825A-F7D31157AC65}" destId="{C9D05EA0-FA1C-4AA1-B868-38B5F9988E42}" srcOrd="1" destOrd="0" presId="urn:microsoft.com/office/officeart/2005/8/layout/hierarchy6"/>
    <dgm:cxn modelId="{568E7A31-A462-4AF6-9149-310D2F5D9543}" type="presParOf" srcId="{A4F99747-85D0-40FC-8202-8BC3B4E46CC8}" destId="{974E40E4-8CE9-4AF8-9EC1-175D5E73FF00}" srcOrd="6" destOrd="0" presId="urn:microsoft.com/office/officeart/2005/8/layout/hierarchy6"/>
    <dgm:cxn modelId="{E11F367F-5E8E-4868-9C76-8890F7088920}" type="presParOf" srcId="{A4F99747-85D0-40FC-8202-8BC3B4E46CC8}" destId="{0CAB1ECC-452B-4FFA-9521-BE9B668C6064}" srcOrd="7" destOrd="0" presId="urn:microsoft.com/office/officeart/2005/8/layout/hierarchy6"/>
    <dgm:cxn modelId="{4625A4B9-EF92-467E-94EE-82ABFB800D3F}" type="presParOf" srcId="{0CAB1ECC-452B-4FFA-9521-BE9B668C6064}" destId="{0DA3FF70-EFDC-4197-8C58-4AEB59D9EB55}" srcOrd="0" destOrd="0" presId="urn:microsoft.com/office/officeart/2005/8/layout/hierarchy6"/>
    <dgm:cxn modelId="{57AB2C73-0FA2-42EC-BB58-7667A9CEF61D}" type="presParOf" srcId="{0CAB1ECC-452B-4FFA-9521-BE9B668C6064}" destId="{8B016750-E184-4399-B6E8-702EFA7E82CD}" srcOrd="1" destOrd="0" presId="urn:microsoft.com/office/officeart/2005/8/layout/hierarchy6"/>
    <dgm:cxn modelId="{06DFB1A8-C4F1-41EE-90D2-59209AE8974C}" type="presParOf" srcId="{8B016750-E184-4399-B6E8-702EFA7E82CD}" destId="{977E245C-8AFD-4568-8C6D-ED3009319668}" srcOrd="0" destOrd="0" presId="urn:microsoft.com/office/officeart/2005/8/layout/hierarchy6"/>
    <dgm:cxn modelId="{D34D1143-1081-4AB0-867B-E172FD8622E4}" type="presParOf" srcId="{8B016750-E184-4399-B6E8-702EFA7E82CD}" destId="{78136DF4-D5F9-4EF9-A1CB-0B8C6F939492}" srcOrd="1" destOrd="0" presId="urn:microsoft.com/office/officeart/2005/8/layout/hierarchy6"/>
    <dgm:cxn modelId="{64EA0D41-CEA6-443D-B371-376E64421035}" type="presParOf" srcId="{78136DF4-D5F9-4EF9-A1CB-0B8C6F939492}" destId="{7D68BC7A-DDFB-4EDE-8F87-6BC9E5E75F15}" srcOrd="0" destOrd="0" presId="urn:microsoft.com/office/officeart/2005/8/layout/hierarchy6"/>
    <dgm:cxn modelId="{F6524CE8-B29A-4CE4-A5F4-533416B40A69}" type="presParOf" srcId="{78136DF4-D5F9-4EF9-A1CB-0B8C6F939492}" destId="{06355135-25E4-494B-A6D0-C70345460A68}" srcOrd="1" destOrd="0" presId="urn:microsoft.com/office/officeart/2005/8/layout/hierarchy6"/>
    <dgm:cxn modelId="{F8349866-AD74-4B3C-BF97-17A37F27F0FE}" type="presParOf" srcId="{6B6B8ADC-73DD-46D1-9618-B1B5AB52E5B3}" destId="{6DB4CC9A-4D99-4F4B-81B2-78D8135E79F5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131829-1051-493E-9BA3-84DA856B9EC9}">
      <dsp:nvSpPr>
        <dsp:cNvPr id="0" name=""/>
        <dsp:cNvSpPr/>
      </dsp:nvSpPr>
      <dsp:spPr>
        <a:xfrm>
          <a:off x="3878840" y="713883"/>
          <a:ext cx="1228952" cy="819301"/>
        </a:xfrm>
        <a:prstGeom prst="roundRect">
          <a:avLst>
            <a:gd name="adj" fmla="val 10000"/>
          </a:avLst>
        </a:prstGeom>
        <a:solidFill>
          <a:schemeClr val="accent5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Principal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b="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Loutfi</a:t>
          </a:r>
          <a:r>
            <a:rPr lang="fr-FR" sz="14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 BELHASSEN</a:t>
          </a:r>
          <a:endParaRPr lang="fr-FR" sz="1400" b="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902837" y="737880"/>
        <a:ext cx="1180958" cy="771307"/>
      </dsp:txXfrm>
    </dsp:sp>
    <dsp:sp modelId="{5A32C17A-6504-4321-9505-3844D0F71D76}">
      <dsp:nvSpPr>
        <dsp:cNvPr id="0" name=""/>
        <dsp:cNvSpPr/>
      </dsp:nvSpPr>
      <dsp:spPr>
        <a:xfrm>
          <a:off x="1418962" y="1533184"/>
          <a:ext cx="3074354" cy="584563"/>
        </a:xfrm>
        <a:custGeom>
          <a:avLst/>
          <a:gdLst/>
          <a:ahLst/>
          <a:cxnLst/>
          <a:rect l="0" t="0" r="0" b="0"/>
          <a:pathLst>
            <a:path>
              <a:moveTo>
                <a:pt x="3074354" y="0"/>
              </a:moveTo>
              <a:lnTo>
                <a:pt x="3074354" y="292281"/>
              </a:lnTo>
              <a:lnTo>
                <a:pt x="0" y="292281"/>
              </a:lnTo>
              <a:lnTo>
                <a:pt x="0" y="58456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B981A2-7CE9-4BF2-BCC1-8D38CAAB00A3}">
      <dsp:nvSpPr>
        <dsp:cNvPr id="0" name=""/>
        <dsp:cNvSpPr/>
      </dsp:nvSpPr>
      <dsp:spPr>
        <a:xfrm>
          <a:off x="585400" y="2117748"/>
          <a:ext cx="1667123" cy="819301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Secrétaire générale</a:t>
          </a:r>
          <a:endParaRPr lang="fr-FR" sz="100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Pascale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GRAVIER</a:t>
          </a:r>
          <a:endParaRPr lang="fr-FR" sz="1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9397" y="2141745"/>
        <a:ext cx="1619129" cy="771307"/>
      </dsp:txXfrm>
    </dsp:sp>
    <dsp:sp modelId="{9EDCBBC1-67FE-42F6-9C00-F3181DB517A1}">
      <dsp:nvSpPr>
        <dsp:cNvPr id="0" name=""/>
        <dsp:cNvSpPr/>
      </dsp:nvSpPr>
      <dsp:spPr>
        <a:xfrm>
          <a:off x="620143" y="2937050"/>
          <a:ext cx="798819" cy="300651"/>
        </a:xfrm>
        <a:custGeom>
          <a:avLst/>
          <a:gdLst/>
          <a:ahLst/>
          <a:cxnLst/>
          <a:rect l="0" t="0" r="0" b="0"/>
          <a:pathLst>
            <a:path>
              <a:moveTo>
                <a:pt x="798819" y="0"/>
              </a:moveTo>
              <a:lnTo>
                <a:pt x="798819" y="150325"/>
              </a:lnTo>
              <a:lnTo>
                <a:pt x="0" y="150325"/>
              </a:lnTo>
              <a:lnTo>
                <a:pt x="0" y="30065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C0E435-CF4E-4E0E-82D8-554F24C8A5C5}">
      <dsp:nvSpPr>
        <dsp:cNvPr id="0" name=""/>
        <dsp:cNvSpPr/>
      </dsp:nvSpPr>
      <dsp:spPr>
        <a:xfrm>
          <a:off x="5666" y="3237701"/>
          <a:ext cx="1228952" cy="819301"/>
        </a:xfrm>
        <a:prstGeom prst="roundRect">
          <a:avLst>
            <a:gd name="adj" fmla="val 10000"/>
          </a:avLst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Agents Territoriaux CD31</a:t>
          </a:r>
          <a:endParaRPr lang="fr-FR" sz="1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663" y="3261698"/>
        <a:ext cx="1180958" cy="771307"/>
      </dsp:txXfrm>
    </dsp:sp>
    <dsp:sp modelId="{6CE49D51-99A0-4F15-8844-EF3CAEFB6D36}">
      <dsp:nvSpPr>
        <dsp:cNvPr id="0" name=""/>
        <dsp:cNvSpPr/>
      </dsp:nvSpPr>
      <dsp:spPr>
        <a:xfrm>
          <a:off x="1418962" y="2937050"/>
          <a:ext cx="572814" cy="3006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0325"/>
              </a:lnTo>
              <a:lnTo>
                <a:pt x="572814" y="150325"/>
              </a:lnTo>
              <a:lnTo>
                <a:pt x="572814" y="300651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421D54-3D8B-4FDA-BB8C-3066AE1DD767}">
      <dsp:nvSpPr>
        <dsp:cNvPr id="0" name=""/>
        <dsp:cNvSpPr/>
      </dsp:nvSpPr>
      <dsp:spPr>
        <a:xfrm>
          <a:off x="1377301" y="3237701"/>
          <a:ext cx="1228952" cy="819301"/>
        </a:xfrm>
        <a:prstGeom prst="roundRect">
          <a:avLst>
            <a:gd name="adj" fmla="val 10000"/>
          </a:avLst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Secrétaire de Gestion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i="1" kern="1200" dirty="0" smtClean="0">
              <a:latin typeface="Arial" panose="020B0604020202020204" pitchFamily="34" charset="0"/>
              <a:cs typeface="Arial" panose="020B0604020202020204" pitchFamily="34" charset="0"/>
            </a:rPr>
            <a:t>Véronique BACALERIE</a:t>
          </a:r>
        </a:p>
      </dsp:txBody>
      <dsp:txXfrm>
        <a:off x="1401298" y="3261698"/>
        <a:ext cx="1180958" cy="771307"/>
      </dsp:txXfrm>
    </dsp:sp>
    <dsp:sp modelId="{BE985AAB-3D19-4AF7-AB42-DFB1E57BDAD0}">
      <dsp:nvSpPr>
        <dsp:cNvPr id="0" name=""/>
        <dsp:cNvSpPr/>
      </dsp:nvSpPr>
      <dsp:spPr>
        <a:xfrm>
          <a:off x="3367123" y="1533184"/>
          <a:ext cx="1126194" cy="567464"/>
        </a:xfrm>
        <a:custGeom>
          <a:avLst/>
          <a:gdLst/>
          <a:ahLst/>
          <a:cxnLst/>
          <a:rect l="0" t="0" r="0" b="0"/>
          <a:pathLst>
            <a:path>
              <a:moveTo>
                <a:pt x="1126194" y="0"/>
              </a:moveTo>
              <a:lnTo>
                <a:pt x="1126194" y="283732"/>
              </a:lnTo>
              <a:lnTo>
                <a:pt x="0" y="283732"/>
              </a:lnTo>
              <a:lnTo>
                <a:pt x="0" y="56746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93A0FD-23A9-474A-866E-88F68023C77E}">
      <dsp:nvSpPr>
        <dsp:cNvPr id="0" name=""/>
        <dsp:cNvSpPr/>
      </dsp:nvSpPr>
      <dsp:spPr>
        <a:xfrm>
          <a:off x="2613922" y="2100649"/>
          <a:ext cx="1506401" cy="819301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Principale-Adjointe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Vanessa DESPEYROUX</a:t>
          </a:r>
          <a:endParaRPr lang="fr-FR" sz="10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1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37919" y="2124646"/>
        <a:ext cx="1458407" cy="771307"/>
      </dsp:txXfrm>
    </dsp:sp>
    <dsp:sp modelId="{77A46C03-C4B1-421D-91ED-AFE2549E6939}">
      <dsp:nvSpPr>
        <dsp:cNvPr id="0" name=""/>
        <dsp:cNvSpPr/>
      </dsp:nvSpPr>
      <dsp:spPr>
        <a:xfrm>
          <a:off x="3258886" y="2919951"/>
          <a:ext cx="91440" cy="285379"/>
        </a:xfrm>
        <a:custGeom>
          <a:avLst/>
          <a:gdLst/>
          <a:ahLst/>
          <a:cxnLst/>
          <a:rect l="0" t="0" r="0" b="0"/>
          <a:pathLst>
            <a:path>
              <a:moveTo>
                <a:pt x="108236" y="0"/>
              </a:moveTo>
              <a:lnTo>
                <a:pt x="108236" y="142689"/>
              </a:lnTo>
              <a:lnTo>
                <a:pt x="45720" y="142689"/>
              </a:lnTo>
              <a:lnTo>
                <a:pt x="45720" y="285379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0E36B3-9B77-4A19-9A54-515427341BB9}">
      <dsp:nvSpPr>
        <dsp:cNvPr id="0" name=""/>
        <dsp:cNvSpPr/>
      </dsp:nvSpPr>
      <dsp:spPr>
        <a:xfrm>
          <a:off x="2690130" y="3205331"/>
          <a:ext cx="1228952" cy="819301"/>
        </a:xfrm>
        <a:prstGeom prst="roundRect">
          <a:avLst>
            <a:gd name="adj" fmla="val 10000"/>
          </a:avLst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Professeurs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+ 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AESH</a:t>
          </a:r>
          <a:endParaRPr lang="fr-FR" sz="1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714127" y="3229328"/>
        <a:ext cx="1180958" cy="771307"/>
      </dsp:txXfrm>
    </dsp:sp>
    <dsp:sp modelId="{6E076793-F69C-4C3C-9135-BA5CF899458A}">
      <dsp:nvSpPr>
        <dsp:cNvPr id="0" name=""/>
        <dsp:cNvSpPr/>
      </dsp:nvSpPr>
      <dsp:spPr>
        <a:xfrm>
          <a:off x="4493317" y="1533184"/>
          <a:ext cx="1138268" cy="56746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732"/>
              </a:lnTo>
              <a:lnTo>
                <a:pt x="1138268" y="283732"/>
              </a:lnTo>
              <a:lnTo>
                <a:pt x="1138268" y="567464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3CB632-62D1-4513-8BF6-4C8498D88052}">
      <dsp:nvSpPr>
        <dsp:cNvPr id="0" name=""/>
        <dsp:cNvSpPr/>
      </dsp:nvSpPr>
      <dsp:spPr>
        <a:xfrm>
          <a:off x="4820200" y="2100649"/>
          <a:ext cx="1622770" cy="819301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CPE </a:t>
          </a:r>
          <a:r>
            <a:rPr lang="fr-FR" sz="1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5</a:t>
          </a:r>
          <a:r>
            <a:rPr lang="fr-FR" sz="1000" b="1" kern="1200" baseline="30000" dirty="0" smtClean="0">
              <a:latin typeface="Arial" panose="020B0604020202020204" pitchFamily="34" charset="0"/>
              <a:cs typeface="Arial" panose="020B0604020202020204" pitchFamily="34" charset="0"/>
            </a:rPr>
            <a:t>e</a:t>
          </a:r>
          <a:r>
            <a:rPr lang="fr-FR" sz="1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et </a:t>
          </a:r>
          <a:r>
            <a:rPr lang="fr-FR" sz="1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4e</a:t>
          </a:r>
          <a:endParaRPr lang="fr-FR" sz="100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0" kern="1200" dirty="0" smtClean="0">
              <a:latin typeface="Arial" panose="020B0604020202020204" pitchFamily="34" charset="0"/>
              <a:cs typeface="Arial" panose="020B0604020202020204" pitchFamily="34" charset="0"/>
            </a:rPr>
            <a:t>Laura GUERVILLE</a:t>
          </a:r>
          <a:endParaRPr lang="fr-FR" sz="1000" b="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44197" y="2124646"/>
        <a:ext cx="1574776" cy="771307"/>
      </dsp:txXfrm>
    </dsp:sp>
    <dsp:sp modelId="{974E40E4-8CE9-4AF8-9EC1-175D5E73FF00}">
      <dsp:nvSpPr>
        <dsp:cNvPr id="0" name=""/>
        <dsp:cNvSpPr/>
      </dsp:nvSpPr>
      <dsp:spPr>
        <a:xfrm>
          <a:off x="4493317" y="1533184"/>
          <a:ext cx="2851502" cy="5704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248"/>
              </a:lnTo>
              <a:lnTo>
                <a:pt x="2851502" y="285248"/>
              </a:lnTo>
              <a:lnTo>
                <a:pt x="2851502" y="57049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A3FF70-EFDC-4197-8C58-4AEB59D9EB55}">
      <dsp:nvSpPr>
        <dsp:cNvPr id="0" name=""/>
        <dsp:cNvSpPr/>
      </dsp:nvSpPr>
      <dsp:spPr>
        <a:xfrm>
          <a:off x="6419547" y="2103681"/>
          <a:ext cx="1850545" cy="819301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CPE </a:t>
          </a:r>
          <a:r>
            <a:rPr lang="fr-FR" sz="1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6</a:t>
          </a:r>
          <a:r>
            <a:rPr lang="fr-FR" sz="1000" b="1" kern="1200" baseline="30000" dirty="0" smtClean="0">
              <a:latin typeface="Arial" panose="020B0604020202020204" pitchFamily="34" charset="0"/>
              <a:cs typeface="Arial" panose="020B0604020202020204" pitchFamily="34" charset="0"/>
            </a:rPr>
            <a:t>e</a:t>
          </a:r>
          <a:r>
            <a:rPr lang="fr-FR" sz="1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fr-FR" sz="1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et 3e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Vanessa BORLOT</a:t>
          </a:r>
          <a:endParaRPr lang="fr-FR" sz="1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443544" y="2127678"/>
        <a:ext cx="1802551" cy="771307"/>
      </dsp:txXfrm>
    </dsp:sp>
    <dsp:sp modelId="{977E245C-8AFD-4568-8C6D-ED3009319668}">
      <dsp:nvSpPr>
        <dsp:cNvPr id="0" name=""/>
        <dsp:cNvSpPr/>
      </dsp:nvSpPr>
      <dsp:spPr>
        <a:xfrm>
          <a:off x="7344820" y="2922983"/>
          <a:ext cx="512940" cy="2823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1173"/>
              </a:lnTo>
              <a:lnTo>
                <a:pt x="512940" y="141173"/>
              </a:lnTo>
              <a:lnTo>
                <a:pt x="512940" y="282347"/>
              </a:lnTo>
            </a:path>
          </a:pathLst>
        </a:custGeom>
        <a:noFill/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68BC7A-DDFB-4EDE-8F87-6BC9E5E75F15}">
      <dsp:nvSpPr>
        <dsp:cNvPr id="0" name=""/>
        <dsp:cNvSpPr/>
      </dsp:nvSpPr>
      <dsp:spPr>
        <a:xfrm>
          <a:off x="7243283" y="3205331"/>
          <a:ext cx="1228952" cy="819301"/>
        </a:xfrm>
        <a:prstGeom prst="roundRect">
          <a:avLst>
            <a:gd name="adj" fmla="val 10000"/>
          </a:avLst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000" kern="1200" dirty="0" smtClean="0">
              <a:latin typeface="Arial" panose="020B0604020202020204" pitchFamily="34" charset="0"/>
              <a:cs typeface="Arial" panose="020B0604020202020204" pitchFamily="34" charset="0"/>
            </a:rPr>
            <a:t>Assistants d’éducation</a:t>
          </a:r>
          <a:endParaRPr lang="fr-FR" sz="10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267280" y="3229328"/>
        <a:ext cx="1180958" cy="7713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A7D1C8C-DD1D-4393-AF01-53385C83AAAE}" type="datetimeFigureOut">
              <a:rPr lang="fr-FR"/>
              <a:pPr>
                <a:defRPr/>
              </a:pPr>
              <a:t>27/08/2024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59B0211-9E5C-4470-B6A3-F205FF2EC58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43155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20E74D9-47AC-4645-86E4-8A678404D552}" type="slidenum">
              <a:rPr lang="fr-FR" altLang="fr-FR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6</a:t>
            </a:fld>
            <a:endParaRPr lang="fr-FR" altLang="fr-FR" smtClean="0">
              <a:solidFill>
                <a:srgbClr val="000000"/>
              </a:solidFill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64803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 smtClean="0"/>
          </a:p>
        </p:txBody>
      </p:sp>
      <p:sp>
        <p:nvSpPr>
          <p:cNvPr id="1331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0B4F066C-D8CB-4E82-A91E-6B6135AA8E5C}" type="slidenum">
              <a:rPr lang="fr-FR" altLang="fr-FR" smtClean="0"/>
              <a:pPr/>
              <a:t>8</a:t>
            </a:fld>
            <a:endParaRPr lang="fr-FR" altLang="fr-FR" smtClean="0"/>
          </a:p>
        </p:txBody>
      </p:sp>
    </p:spTree>
    <p:extLst>
      <p:ext uri="{BB962C8B-B14F-4D97-AF65-F5344CB8AC3E}">
        <p14:creationId xmlns:p14="http://schemas.microsoft.com/office/powerpoint/2010/main" val="3251190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16/09/2014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COLLEGE LA FORESTERIE - BONNETABLE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33" descr="logo acad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112712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858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A5B42E-21E3-4EAD-8718-4201A008883E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15397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59A4C5-99DA-4326-879C-ED0F393FF480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97866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D24ED-D88C-4465-B312-2D3398F7F44C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3927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68581-99D7-4B33-8679-08134DC9A340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4362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99A20-6B29-4114-9B9E-23634A89E7AA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2345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A7C37-F88E-4118-92CD-A6E87487CAE6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4634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40AAF-0F49-4AE0-B574-E7B5A3FF75B8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7053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6F9D5-BF4A-4BC9-99BF-52DAC479530D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0067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DB4AC-CFFF-40B3-9DB4-E4B0D6FF254D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3769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CDB03-7D6D-441B-A24E-E267BA581EC4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791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0057CF-4F44-4A19-B8F8-560B56C91AED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405497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B2C36-4AD4-4E28-AE72-E782F87DA557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3017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4B448-5131-4FB4-9E19-EAB51DDFFC04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3891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22F5E-F13B-443C-8985-421098596C2A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658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re. Image de la bibliothèqu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'image de la bibliothèque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C7A35-89C0-4E81-A92E-A0264C794615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003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2">
            <a:extLst>
              <a:ext uri="{FF2B5EF4-FFF2-40B4-BE49-F238E27FC236}">
                <a16:creationId xmlns="" xmlns:a16="http://schemas.microsoft.com/office/drawing/2014/main" id="{C13D8B5E-152F-4D89-816E-2303F16EF8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553200" y="6248400"/>
            <a:ext cx="1905000" cy="288925"/>
          </a:xfrm>
        </p:spPr>
        <p:txBody>
          <a:bodyPr/>
          <a:lstStyle>
            <a:lvl1pPr>
              <a:defRPr>
                <a:solidFill>
                  <a:srgbClr val="FFCC66"/>
                </a:solidFill>
              </a:defRPr>
            </a:lvl1pPr>
          </a:lstStyle>
          <a:p>
            <a:pPr>
              <a:defRPr/>
            </a:pPr>
            <a:fld id="{0357B30B-5412-4B8B-8040-99A72C4A595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6336153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D24ED-D88C-4465-B312-2D3398F7F44C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2323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68581-99D7-4B33-8679-08134DC9A340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9798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99A20-6B29-4114-9B9E-23634A89E7AA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8839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A7C37-F88E-4118-92CD-A6E87487CAE6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8220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40AAF-0F49-4AE0-B574-E7B5A3FF75B8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244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5BEF7D-017F-41C2-90F0-445C1E00A607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82157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6F9D5-BF4A-4BC9-99BF-52DAC479530D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6756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DB4AC-CFFF-40B3-9DB4-E4B0D6FF254D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8585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CDB03-7D6D-441B-A24E-E267BA581EC4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5270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B2C36-4AD4-4E28-AE72-E782F87DA557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5837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4B448-5131-4FB4-9E19-EAB51DDFFC04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5529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22F5E-F13B-443C-8985-421098596C2A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93467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re. Image de la bibliothèqu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'image de la bibliothèque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C7A35-89C0-4E81-A92E-A0264C794615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5674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2">
            <a:extLst>
              <a:ext uri="{FF2B5EF4-FFF2-40B4-BE49-F238E27FC236}">
                <a16:creationId xmlns="" xmlns:a16="http://schemas.microsoft.com/office/drawing/2014/main" id="{C13D8B5E-152F-4D89-816E-2303F16EF8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553200" y="6248400"/>
            <a:ext cx="1905000" cy="288925"/>
          </a:xfrm>
        </p:spPr>
        <p:txBody>
          <a:bodyPr/>
          <a:lstStyle>
            <a:lvl1pPr>
              <a:defRPr>
                <a:solidFill>
                  <a:srgbClr val="FFCC66"/>
                </a:solidFill>
              </a:defRPr>
            </a:lvl1pPr>
          </a:lstStyle>
          <a:p>
            <a:pPr>
              <a:defRPr/>
            </a:pPr>
            <a:fld id="{0357B30B-5412-4B8B-8040-99A72C4A595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07646878"/>
      </p:ext>
    </p:extLst>
  </p:cSld>
  <p:clrMapOvr>
    <a:masterClrMapping/>
  </p:clrMapOvr>
  <p:transition spd="med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4D24ED-D88C-4465-B312-2D3398F7F44C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9122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B68581-99D7-4B33-8679-08134DC9A340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325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F06178-37DD-493F-8CFB-7D0C2C1EC3C3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765628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99A20-6B29-4114-9B9E-23634A89E7AA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61439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A7C37-F88E-4118-92CD-A6E87487CAE6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1888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540AAF-0F49-4AE0-B574-E7B5A3FF75B8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88271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6F9D5-BF4A-4BC9-99BF-52DAC479530D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06167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DB4AC-CFFF-40B3-9DB4-E4B0D6FF254D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90395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CDB03-7D6D-441B-A24E-E267BA581EC4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9970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B2C36-4AD4-4E28-AE72-E782F87DA557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2596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4B448-5131-4FB4-9E19-EAB51DDFFC04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2023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22F5E-F13B-443C-8985-421098596C2A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59276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re. Image de la bibliothèqu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'image de la bibliothèque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7C7A35-89C0-4E81-A92E-A0264C794615}" type="slidenum">
              <a:rPr lang="fr-FR" alt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5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21144C-38D1-4757-8936-2005FEC4BBFD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9738180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2">
            <a:extLst>
              <a:ext uri="{FF2B5EF4-FFF2-40B4-BE49-F238E27FC236}">
                <a16:creationId xmlns="" xmlns:a16="http://schemas.microsoft.com/office/drawing/2014/main" id="{C13D8B5E-152F-4D89-816E-2303F16EF8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6553200" y="6248400"/>
            <a:ext cx="1905000" cy="288925"/>
          </a:xfrm>
        </p:spPr>
        <p:txBody>
          <a:bodyPr/>
          <a:lstStyle>
            <a:lvl1pPr>
              <a:defRPr>
                <a:solidFill>
                  <a:srgbClr val="FFCC66"/>
                </a:solidFill>
              </a:defRPr>
            </a:lvl1pPr>
          </a:lstStyle>
          <a:p>
            <a:pPr>
              <a:defRPr/>
            </a:pPr>
            <a:fld id="{0357B30B-5412-4B8B-8040-99A72C4A595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5154030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0D9E7F-C8D0-4443-9D6A-A1F4A7C10685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11026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D5EED1-CE91-4A0F-8138-9BD6193EBDB8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2066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452E4D8-59E7-4318-8606-12817223ABB6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25544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A4A6E5-76E0-40F7-81D8-4380A79F4BA6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02212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EBE9203-7C9B-4F97-8BED-8ED76A5D24AA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495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  <p:sldLayoutId id="2147484651" r:id="rId5"/>
    <p:sldLayoutId id="2147484652" r:id="rId6"/>
    <p:sldLayoutId id="2147484653" r:id="rId7"/>
    <p:sldLayoutId id="2147484654" r:id="rId8"/>
    <p:sldLayoutId id="2147484655" r:id="rId9"/>
    <p:sldLayoutId id="2147484656" r:id="rId10"/>
    <p:sldLayoutId id="214748465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9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0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771A3F8E-5181-49CC-A625-C05FF35B5CC0}" type="slidenum">
              <a:rPr lang="fr-FR" altLang="fr-FR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1382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59" r:id="rId1"/>
    <p:sldLayoutId id="2147484660" r:id="rId2"/>
    <p:sldLayoutId id="2147484661" r:id="rId3"/>
    <p:sldLayoutId id="2147484662" r:id="rId4"/>
    <p:sldLayoutId id="2147484663" r:id="rId5"/>
    <p:sldLayoutId id="2147484664" r:id="rId6"/>
    <p:sldLayoutId id="2147484665" r:id="rId7"/>
    <p:sldLayoutId id="2147484666" r:id="rId8"/>
    <p:sldLayoutId id="2147484667" r:id="rId9"/>
    <p:sldLayoutId id="2147484668" r:id="rId10"/>
    <p:sldLayoutId id="2147484669" r:id="rId11"/>
    <p:sldLayoutId id="2147484670" r:id="rId12"/>
    <p:sldLayoutId id="214748467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9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0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771A3F8E-5181-49CC-A625-C05FF35B5CC0}" type="slidenum">
              <a:rPr lang="fr-FR" altLang="fr-FR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757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73" r:id="rId1"/>
    <p:sldLayoutId id="2147484674" r:id="rId2"/>
    <p:sldLayoutId id="2147484675" r:id="rId3"/>
    <p:sldLayoutId id="2147484676" r:id="rId4"/>
    <p:sldLayoutId id="2147484677" r:id="rId5"/>
    <p:sldLayoutId id="2147484678" r:id="rId6"/>
    <p:sldLayoutId id="2147484679" r:id="rId7"/>
    <p:sldLayoutId id="2147484680" r:id="rId8"/>
    <p:sldLayoutId id="2147484681" r:id="rId9"/>
    <p:sldLayoutId id="2147484682" r:id="rId10"/>
    <p:sldLayoutId id="2147484683" r:id="rId11"/>
    <p:sldLayoutId id="2147484684" r:id="rId12"/>
    <p:sldLayoutId id="214748468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="" xmlns:a16="http://schemas.microsoft.com/office/drawing/2014/main" id="{70EF6996-34DD-47FE-8F50-A70E3BB0E3E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9" name="Rectangle 5">
            <a:extLst>
              <a:ext uri="{FF2B5EF4-FFF2-40B4-BE49-F238E27FC236}">
                <a16:creationId xmlns="" xmlns:a16="http://schemas.microsoft.com/office/drawing/2014/main" id="{9D9A523F-A13E-44A2-98EF-B1D38681129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30" name="Rectangle 6">
            <a:extLst>
              <a:ext uri="{FF2B5EF4-FFF2-40B4-BE49-F238E27FC236}">
                <a16:creationId xmlns="" xmlns:a16="http://schemas.microsoft.com/office/drawing/2014/main" id="{C23FB658-2902-4027-BAEB-E638DB171E7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771A3F8E-5181-49CC-A625-C05FF35B5CC0}" type="slidenum">
              <a:rPr lang="fr-FR" altLang="fr-FR">
                <a:solidFill>
                  <a:srgbClr val="0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pPr>
                <a:defRPr/>
              </a:pPr>
              <a:t>‹N°›</a:t>
            </a:fld>
            <a:endParaRPr lang="fr-FR" altLang="fr-FR">
              <a:solidFill>
                <a:srgbClr val="00000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957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87" r:id="rId1"/>
    <p:sldLayoutId id="2147484688" r:id="rId2"/>
    <p:sldLayoutId id="2147484689" r:id="rId3"/>
    <p:sldLayoutId id="2147484690" r:id="rId4"/>
    <p:sldLayoutId id="2147484691" r:id="rId5"/>
    <p:sldLayoutId id="2147484692" r:id="rId6"/>
    <p:sldLayoutId id="2147484693" r:id="rId7"/>
    <p:sldLayoutId id="2147484694" r:id="rId8"/>
    <p:sldLayoutId id="2147484695" r:id="rId9"/>
    <p:sldLayoutId id="2147484696" r:id="rId10"/>
    <p:sldLayoutId id="2147484697" r:id="rId11"/>
    <p:sldLayoutId id="2147484698" r:id="rId12"/>
    <p:sldLayoutId id="214748469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cation.gouv.fr/pid285/bulletin_officiel.html?cid_bo=103533" TargetMode="External"/><Relationship Id="rId2" Type="http://schemas.openxmlformats.org/officeDocument/2006/relationships/hyperlink" Target="http://www.education.gouv.fr/pid285/bulletin_officiel.html?cid_bo=91137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onisep.fr/Espace-pedagogique/Actus-2015/Folios-pour-accompagner-le-parcours-scolaire-de-l-eleve" TargetMode="External"/><Relationship Id="rId4" Type="http://schemas.openxmlformats.org/officeDocument/2006/relationships/hyperlink" Target="http://www.education.gouv.fr/pid285/bulletin_officiel.html?cid_bo=9116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827584" y="188640"/>
            <a:ext cx="7543800" cy="902077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4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REUNION de RENTREE 6</a:t>
            </a:r>
            <a:r>
              <a:rPr lang="fr-FR" sz="4000" b="1" baseline="300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cs typeface="Arial" pitchFamily="34" charset="0"/>
              </a:rPr>
              <a:t>ème</a:t>
            </a:r>
            <a:r>
              <a:rPr lang="fr-FR" sz="4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fr-FR" sz="40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ZoneTexte 1"/>
          <p:cNvSpPr txBox="1">
            <a:spLocks noChangeArrowheads="1"/>
          </p:cNvSpPr>
          <p:nvPr/>
        </p:nvSpPr>
        <p:spPr bwMode="auto">
          <a:xfrm>
            <a:off x="3852168" y="1284164"/>
            <a:ext cx="26649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fr-FR" altLang="fr-FR" dirty="0" smtClean="0"/>
              <a:t>Lundi </a:t>
            </a:r>
            <a:r>
              <a:rPr lang="fr-FR" altLang="fr-FR" dirty="0" smtClean="0"/>
              <a:t>2 </a:t>
            </a:r>
            <a:r>
              <a:rPr lang="fr-FR" altLang="fr-FR" dirty="0" smtClean="0"/>
              <a:t>septembre </a:t>
            </a:r>
            <a:r>
              <a:rPr lang="fr-FR" altLang="fr-FR" dirty="0" smtClean="0"/>
              <a:t>2024</a:t>
            </a:r>
            <a:endParaRPr lang="fr-FR" altLang="fr-FR" dirty="0"/>
          </a:p>
        </p:txBody>
      </p:sp>
      <p:pic>
        <p:nvPicPr>
          <p:cNvPr id="23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75856" y="3048000"/>
            <a:ext cx="5400600" cy="2089150"/>
          </a:xfr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32856"/>
            <a:ext cx="2448272" cy="1512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>
          <a:xfrm>
            <a:off x="1489869" y="26988"/>
            <a:ext cx="6348412" cy="738188"/>
          </a:xfrm>
        </p:spPr>
        <p:txBody>
          <a:bodyPr>
            <a:normAutofit/>
          </a:bodyPr>
          <a:lstStyle/>
          <a:p>
            <a:pPr algn="ctr"/>
            <a:r>
              <a:rPr lang="fr-FR" altLang="fr-FR" sz="4000" b="1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cs typeface="Aharoni" panose="02010803020104030203" pitchFamily="2" charset="-79"/>
              </a:rPr>
              <a:t>LES INSTANCES DU COLLEGE</a:t>
            </a:r>
          </a:p>
        </p:txBody>
      </p:sp>
      <p:sp>
        <p:nvSpPr>
          <p:cNvPr id="4" name="Organigramme : Processus 3"/>
          <p:cNvSpPr/>
          <p:nvPr/>
        </p:nvSpPr>
        <p:spPr>
          <a:xfrm>
            <a:off x="3328988" y="925513"/>
            <a:ext cx="5616575" cy="1800225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Conseil d’administration</a:t>
            </a:r>
          </a:p>
          <a:p>
            <a:pPr algn="ctr" eaLnBrk="1" hangingPunct="1">
              <a:defRPr/>
            </a:pPr>
            <a:r>
              <a:rPr lang="fr-FR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membres</a:t>
            </a:r>
            <a:endParaRPr lang="fr-FR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defRPr/>
            </a:pPr>
            <a:endParaRPr lang="fr-FR" dirty="0"/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fr-FR" sz="1400" dirty="0">
                <a:solidFill>
                  <a:schemeClr val="tx1"/>
                </a:solidFill>
              </a:rPr>
              <a:t>Direction et élus </a:t>
            </a:r>
            <a:r>
              <a:rPr lang="fr-FR" sz="1400" dirty="0" smtClean="0">
                <a:solidFill>
                  <a:schemeClr val="tx1"/>
                </a:solidFill>
              </a:rPr>
              <a:t>(10)</a:t>
            </a:r>
            <a:endParaRPr lang="fr-FR" sz="1400" dirty="0">
              <a:solidFill>
                <a:schemeClr val="tx1"/>
              </a:solidFill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fr-FR" sz="1400" dirty="0">
                <a:solidFill>
                  <a:schemeClr val="tx1"/>
                </a:solidFill>
              </a:rPr>
              <a:t>Professeurs, assistants d’éducation et agents </a:t>
            </a:r>
            <a:r>
              <a:rPr lang="fr-FR" sz="1400" dirty="0" smtClean="0">
                <a:solidFill>
                  <a:schemeClr val="tx1"/>
                </a:solidFill>
              </a:rPr>
              <a:t>(10)</a:t>
            </a:r>
            <a:endParaRPr lang="fr-FR" sz="1400" dirty="0">
              <a:solidFill>
                <a:schemeClr val="tx1"/>
              </a:solidFill>
            </a:endParaRPr>
          </a:p>
          <a:p>
            <a:pPr marL="285750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fr-FR" sz="1400" dirty="0">
                <a:solidFill>
                  <a:schemeClr val="tx1"/>
                </a:solidFill>
              </a:rPr>
              <a:t>Parents et élèves </a:t>
            </a:r>
            <a:r>
              <a:rPr lang="fr-FR" sz="1400" dirty="0" smtClean="0">
                <a:solidFill>
                  <a:schemeClr val="tx1"/>
                </a:solidFill>
              </a:rPr>
              <a:t>(10) (élections  mi octobre)</a:t>
            </a:r>
            <a:endParaRPr lang="fr-FR" sz="1400" dirty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157163" y="2233613"/>
            <a:ext cx="2665412" cy="75565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Conseil pédagogique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412750" y="3292475"/>
            <a:ext cx="2663825" cy="69215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Conseil Ecole/Collège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6471508" y="4914900"/>
            <a:ext cx="2665412" cy="91916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Conseil de discipline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3281642" y="4508752"/>
            <a:ext cx="2663825" cy="1224504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Comité d’Education à la </a:t>
            </a:r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santé, </a:t>
            </a:r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à la </a:t>
            </a:r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citoyenneté et à l’environnement </a:t>
            </a:r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</a:t>
            </a:r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CESCE)</a:t>
            </a:r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3317155" y="3079751"/>
            <a:ext cx="2663825" cy="92075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Commission Educative</a:t>
            </a:r>
          </a:p>
        </p:txBody>
      </p:sp>
      <p:sp>
        <p:nvSpPr>
          <p:cNvPr id="12" name="Rectangle à coins arrondis 11"/>
          <p:cNvSpPr/>
          <p:nvPr/>
        </p:nvSpPr>
        <p:spPr>
          <a:xfrm>
            <a:off x="412750" y="4095750"/>
            <a:ext cx="2663825" cy="6858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Conseil de cycle 3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6446838" y="3500438"/>
            <a:ext cx="2665412" cy="92075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Commission Hygiène et Sécurité (CHS)</a:t>
            </a:r>
          </a:p>
        </p:txBody>
      </p:sp>
      <p:sp>
        <p:nvSpPr>
          <p:cNvPr id="14" name="Virage 13"/>
          <p:cNvSpPr/>
          <p:nvPr/>
        </p:nvSpPr>
        <p:spPr>
          <a:xfrm>
            <a:off x="2176463" y="904875"/>
            <a:ext cx="1152525" cy="1328738"/>
          </a:xfrm>
          <a:prstGeom prst="ben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6" name="Connecteur en arc 15"/>
          <p:cNvCxnSpPr/>
          <p:nvPr/>
        </p:nvCxnSpPr>
        <p:spPr>
          <a:xfrm rot="5400000" flipH="1" flipV="1">
            <a:off x="2563813" y="2549525"/>
            <a:ext cx="1135062" cy="395288"/>
          </a:xfrm>
          <a:prstGeom prst="curvedConnector3">
            <a:avLst>
              <a:gd name="adj1" fmla="val 99866"/>
            </a:avLst>
          </a:prstGeom>
          <a:ln w="3810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1" name="Flèche vers le bas 20"/>
          <p:cNvSpPr/>
          <p:nvPr/>
        </p:nvSpPr>
        <p:spPr>
          <a:xfrm>
            <a:off x="5848350" y="2708275"/>
            <a:ext cx="668338" cy="4111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2" name="Rectangle à coins arrondis 21"/>
          <p:cNvSpPr/>
          <p:nvPr/>
        </p:nvSpPr>
        <p:spPr>
          <a:xfrm>
            <a:off x="412750" y="4914900"/>
            <a:ext cx="2663825" cy="131445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Conseils </a:t>
            </a:r>
          </a:p>
          <a:p>
            <a:pPr algn="ctr" eaLnBrk="1" hangingPunct="1">
              <a:defRPr/>
            </a:pPr>
            <a:r>
              <a:rPr lang="fr-FR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 classe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5" name="Rectangle 9"/>
          <p:cNvSpPr>
            <a:spLocks noGrp="1" noChangeArrowheads="1"/>
          </p:cNvSpPr>
          <p:nvPr>
            <p:ph type="title"/>
          </p:nvPr>
        </p:nvSpPr>
        <p:spPr>
          <a:xfrm>
            <a:off x="107504" y="-155029"/>
            <a:ext cx="8229600" cy="847725"/>
          </a:xfrm>
        </p:spPr>
        <p:txBody>
          <a:bodyPr rtlCol="0">
            <a:noAutofit/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fr-FR" sz="4000" dirty="0" smtClean="0">
                <a:solidFill>
                  <a:schemeClr val="accent1"/>
                </a:solidFill>
                <a:cs typeface="Aharoni" panose="02010803020104030203" pitchFamily="2" charset="-79"/>
              </a:rPr>
              <a:t>LA VIE SCOLAIRE</a:t>
            </a:r>
            <a:endParaRPr lang="fr-FR" sz="4000" dirty="0">
              <a:solidFill>
                <a:schemeClr val="accent1"/>
              </a:solidFill>
              <a:cs typeface="Aharoni" panose="02010803020104030203" pitchFamily="2" charset="-79"/>
            </a:endParaRPr>
          </a:p>
        </p:txBody>
      </p:sp>
      <p:sp>
        <p:nvSpPr>
          <p:cNvPr id="14339" name="Rectangle 10"/>
          <p:cNvSpPr>
            <a:spLocks noGrp="1" noChangeArrowheads="1"/>
          </p:cNvSpPr>
          <p:nvPr>
            <p:ph idx="1"/>
          </p:nvPr>
        </p:nvSpPr>
        <p:spPr>
          <a:xfrm>
            <a:off x="395536" y="692696"/>
            <a:ext cx="8208590" cy="5473030"/>
          </a:xfrm>
        </p:spPr>
        <p:txBody>
          <a:bodyPr rtlCol="0">
            <a:normAutofit fontScale="77500" lnSpcReduction="20000"/>
          </a:bodyPr>
          <a:lstStyle/>
          <a:p>
            <a:pPr marL="493776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fr-F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itchFamily="34" charset="0"/>
              </a:rPr>
              <a:t> 2 conseillers principaux d’éducation : </a:t>
            </a:r>
          </a:p>
          <a:p>
            <a:pPr marL="420624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r>
              <a:rPr lang="fr-FR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		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Laura Guerville 5e</a:t>
            </a:r>
            <a:r>
              <a:rPr lang="fr-FR" sz="2400" b="1" baseline="30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et 4</a:t>
            </a:r>
            <a:r>
              <a:rPr lang="fr-FR" sz="2400" b="1" baseline="30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et Vanessa </a:t>
            </a:r>
            <a:r>
              <a:rPr lang="fr-FR" sz="2400" b="1" dirty="0" err="1" smtClean="0">
                <a:latin typeface="Arial" pitchFamily="34" charset="0"/>
                <a:cs typeface="Arial" pitchFamily="34" charset="0"/>
              </a:rPr>
              <a:t>Borlot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fr-FR" sz="2400" b="1" baseline="30000" dirty="0" smtClean="0">
                <a:latin typeface="Arial" pitchFamily="34" charset="0"/>
                <a:cs typeface="Arial" pitchFamily="34" charset="0"/>
              </a:rPr>
              <a:t>e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fr-FR" sz="2400" b="1" dirty="0" smtClean="0">
                <a:latin typeface="Arial" pitchFamily="34" charset="0"/>
                <a:cs typeface="Arial" pitchFamily="34" charset="0"/>
              </a:rPr>
              <a:t>et 3e</a:t>
            </a:r>
            <a:endParaRPr lang="fr-FR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493776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fr-F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10 assistants d’éducation (AED)</a:t>
            </a:r>
          </a:p>
          <a:p>
            <a:pPr marL="493776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endParaRPr lang="fr-FR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fr-FR" altLang="fr-FR" sz="2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Contrôle </a:t>
            </a:r>
            <a:r>
              <a:rPr lang="fr-FR" altLang="fr-FR" sz="2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</a:t>
            </a:r>
            <a:r>
              <a:rPr lang="ja-JP" altLang="fr-FR" sz="2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fr-FR" altLang="ja-JP" sz="2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assiduité des élèves</a:t>
            </a:r>
            <a:r>
              <a:rPr lang="fr-FR" altLang="ja-JP" sz="2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fr-FR" altLang="ja-JP" sz="2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fr-FR" altLang="ja-JP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Surveillance et sécurité des élèves</a:t>
            </a:r>
          </a:p>
          <a:p>
            <a:pPr lvl="1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fr-FR" altLang="ja-JP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fr-FR" altLang="ja-JP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Respect du Règlement intérieur</a:t>
            </a:r>
          </a:p>
          <a:p>
            <a:pPr lvl="1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fr-FR" altLang="ja-JP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1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fr-FR" altLang="ja-JP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Soutien </a:t>
            </a:r>
            <a:r>
              <a:rPr lang="fr-FR" altLang="ja-JP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scolaire </a:t>
            </a:r>
            <a:r>
              <a:rPr lang="fr-FR" altLang="ja-JP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et activités périscolaires</a:t>
            </a:r>
            <a:endParaRPr lang="fr-FR" altLang="ja-JP" sz="2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fr-FR" altLang="ja-JP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fr-FR" altLang="fr-FR" sz="2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C.P.E. sont les interlocuteurs privilégiés </a:t>
            </a:r>
            <a:r>
              <a:rPr lang="fr-FR" altLang="fr-FR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familles et des élèves. </a:t>
            </a:r>
          </a:p>
          <a:p>
            <a:pPr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fr-FR" altLang="ja-JP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fr-FR" altLang="fr-FR" sz="2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ligne téléphonique de la Vie Scolaire </a:t>
            </a:r>
            <a:r>
              <a:rPr lang="fr-FR" altLang="fr-FR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 ouverte aux élèves pour appeler en cas de besoin leur famille.</a:t>
            </a:r>
          </a:p>
          <a:p>
            <a:pPr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fr-FR" altLang="ja-JP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fr-FR" altLang="ja-JP" sz="2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L’Espace Numérique de Travail </a:t>
            </a:r>
            <a:r>
              <a:rPr lang="fr-FR" altLang="ja-JP" sz="2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(ENT) est l’outil privilégié de communication</a:t>
            </a:r>
          </a:p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 charset="2"/>
              <a:buNone/>
              <a:defRPr/>
            </a:pPr>
            <a:endParaRPr lang="fr-FR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20624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endParaRPr lang="fr-FR" sz="28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contenu 2">
            <a:extLst>
              <a:ext uri="{FF2B5EF4-FFF2-40B4-BE49-F238E27FC236}">
                <a16:creationId xmlns="" xmlns:a16="http://schemas.microsoft.com/office/drawing/2014/main" id="{AFF21683-BC60-4B55-9D20-C56009A76F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981075"/>
            <a:ext cx="8064500" cy="4536157"/>
          </a:xfrm>
        </p:spPr>
        <p:txBody>
          <a:bodyPr>
            <a:normAutofit fontScale="85000" lnSpcReduction="20000"/>
          </a:bodyPr>
          <a:lstStyle/>
          <a:p>
            <a:pPr marL="0" indent="0" algn="just" eaLnBrk="1" hangingPunct="1">
              <a:lnSpc>
                <a:spcPct val="90000"/>
              </a:lnSpc>
              <a:buNone/>
              <a:defRPr/>
            </a:pPr>
            <a:r>
              <a:rPr lang="fr-FR" altLang="fr-FR" sz="2600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Les bus scolaires laissent le </a:t>
            </a:r>
            <a:r>
              <a:rPr lang="fr-FR" altLang="fr-FR" sz="2600" b="1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matin </a:t>
            </a:r>
            <a:r>
              <a:rPr lang="fr-FR" altLang="fr-FR" sz="2600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les élèves devant l</a:t>
            </a:r>
            <a:r>
              <a:rPr lang="ja-JP" altLang="fr-FR" sz="2600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’</a:t>
            </a:r>
            <a:r>
              <a:rPr lang="fr-FR" altLang="ja-JP" sz="2600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entrée du collège ; le </a:t>
            </a:r>
            <a:r>
              <a:rPr lang="fr-FR" altLang="ja-JP" sz="2600" b="1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soir</a:t>
            </a:r>
            <a:r>
              <a:rPr lang="fr-FR" altLang="ja-JP" sz="2600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, ils sont stationnés devant le collège jusqu’au parking du petit gymnase.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endParaRPr lang="fr-FR" altLang="ja-JP" sz="700" dirty="0">
              <a:solidFill>
                <a:schemeClr val="bg1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None/>
              <a:defRPr/>
            </a:pPr>
            <a:r>
              <a:rPr lang="fr-FR" altLang="fr-FR" sz="2600" b="1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Durant la pause méridienne</a:t>
            </a:r>
            <a:r>
              <a:rPr lang="fr-FR" altLang="fr-FR" sz="2600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, les élèves sont invités à déposer leurs </a:t>
            </a:r>
            <a:r>
              <a:rPr lang="fr-FR" altLang="fr-FR" sz="2600" b="1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cartables</a:t>
            </a:r>
            <a:r>
              <a:rPr lang="fr-FR" altLang="fr-FR" sz="2600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sur les râteliers situés sous le préau. Les élèves de 6</a:t>
            </a:r>
            <a:r>
              <a:rPr lang="fr-FR" altLang="fr-FR" sz="2600" baseline="30000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ème</a:t>
            </a:r>
            <a:r>
              <a:rPr lang="fr-FR" altLang="fr-FR" sz="2600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bénéficient de l’usage de casiers après inscription auprès de </a:t>
            </a:r>
            <a:r>
              <a:rPr lang="fr-FR" altLang="fr-FR" sz="2600" dirty="0" smtClean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des CPE</a:t>
            </a:r>
            <a:r>
              <a:rPr lang="fr-FR" altLang="fr-FR" sz="2600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. Il est déconseillé aux élèves </a:t>
            </a:r>
            <a:r>
              <a:rPr lang="fr-FR" altLang="fr-FR" sz="2600" dirty="0" smtClean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d’</a:t>
            </a:r>
            <a:r>
              <a:rPr lang="fr-FR" altLang="ja-JP" sz="2600" dirty="0" smtClean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avoir </a:t>
            </a:r>
            <a:r>
              <a:rPr lang="fr-FR" altLang="ja-JP" sz="2600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des objets de valeur.</a:t>
            </a:r>
          </a:p>
          <a:p>
            <a:pPr eaLnBrk="1" hangingPunct="1">
              <a:lnSpc>
                <a:spcPct val="90000"/>
              </a:lnSpc>
              <a:defRPr/>
            </a:pPr>
            <a:endParaRPr lang="fr-FR" altLang="ja-JP" sz="1300" dirty="0">
              <a:solidFill>
                <a:schemeClr val="bg1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None/>
              <a:defRPr/>
            </a:pPr>
            <a:r>
              <a:rPr lang="fr-FR" altLang="fr-FR" sz="2600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Durant les heures libres, des </a:t>
            </a:r>
            <a:r>
              <a:rPr lang="fr-FR" altLang="fr-FR" sz="2600" b="1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études surveillées</a:t>
            </a:r>
            <a:r>
              <a:rPr lang="fr-FR" altLang="fr-FR" sz="2600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 sont mises en place afin d</a:t>
            </a:r>
            <a:r>
              <a:rPr lang="ja-JP" altLang="fr-FR" sz="2600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’</a:t>
            </a:r>
            <a:r>
              <a:rPr lang="fr-FR" altLang="ja-JP" sz="2600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aider les élèves dans leur travail scolaire.</a:t>
            </a:r>
          </a:p>
          <a:p>
            <a:pPr eaLnBrk="1" hangingPunct="1">
              <a:lnSpc>
                <a:spcPct val="90000"/>
              </a:lnSpc>
              <a:defRPr/>
            </a:pPr>
            <a:endParaRPr lang="fr-FR" altLang="ja-JP" sz="1100" dirty="0">
              <a:solidFill>
                <a:schemeClr val="bg1"/>
              </a:solidFill>
              <a:latin typeface="Arial" panose="020B0604020202020204" pitchFamily="34" charset="0"/>
              <a:ea typeface="MS PGothic" pitchFamily="34" charset="-128"/>
              <a:cs typeface="Arial" panose="020B0604020202020204" pitchFamily="34" charset="0"/>
            </a:endParaRPr>
          </a:p>
          <a:p>
            <a:pPr marL="0" indent="0" algn="just" eaLnBrk="1" hangingPunct="1">
              <a:lnSpc>
                <a:spcPct val="90000"/>
              </a:lnSpc>
              <a:buNone/>
              <a:defRPr/>
            </a:pPr>
            <a:r>
              <a:rPr lang="fr-FR" altLang="fr-FR" sz="2600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Des </a:t>
            </a:r>
            <a:r>
              <a:rPr lang="fr-FR" altLang="fr-FR" sz="2600" b="1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toilettes </a:t>
            </a:r>
            <a:r>
              <a:rPr lang="fr-FR" altLang="fr-FR" sz="2600" dirty="0">
                <a:solidFill>
                  <a:schemeClr val="bg1"/>
                </a:solidFill>
                <a:latin typeface="Arial" panose="020B0604020202020204" pitchFamily="34" charset="0"/>
                <a:ea typeface="MS PGothic" pitchFamily="34" charset="-128"/>
                <a:cs typeface="Arial" panose="020B0604020202020204" pitchFamily="34" charset="0"/>
              </a:rPr>
              <a:t>sont situées sous le préau. Les élèves y ont accès aux récréations. Durant la pause méridienne, elles sont régulièrement ouvertes.</a:t>
            </a:r>
          </a:p>
          <a:p>
            <a:pPr eaLnBrk="1" hangingPunct="1">
              <a:lnSpc>
                <a:spcPct val="90000"/>
              </a:lnSpc>
              <a:defRPr/>
            </a:pPr>
            <a:endParaRPr lang="fr-FR" altLang="fr-FR" dirty="0">
              <a:solidFill>
                <a:srgbClr val="000090"/>
              </a:solidFill>
              <a:latin typeface="Constantia" pitchFamily="18" charset="0"/>
              <a:ea typeface="MS PGothic" pitchFamily="34" charset="-128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="" xmlns:a16="http://schemas.microsoft.com/office/drawing/2014/main" id="{A0A5A228-FEC4-4A5E-9B65-418A797D06CD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0163"/>
            <a:ext cx="9144000" cy="734541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fr-FR" altLang="fr-FR" sz="4000" b="1" kern="0" dirty="0">
                <a:solidFill>
                  <a:schemeClr val="accent4">
                    <a:lumMod val="50000"/>
                  </a:schemeClr>
                </a:solidFill>
              </a:rPr>
              <a:t>La </a:t>
            </a:r>
            <a:r>
              <a:rPr lang="fr-FR" altLang="fr-FR" sz="4000" b="1" kern="0" dirty="0" smtClean="0">
                <a:solidFill>
                  <a:schemeClr val="bg1"/>
                </a:solidFill>
              </a:rPr>
              <a:t>Vie </a:t>
            </a:r>
            <a:r>
              <a:rPr lang="fr-FR" altLang="fr-FR" sz="4000" b="1" kern="0" dirty="0">
                <a:solidFill>
                  <a:schemeClr val="bg1"/>
                </a:solidFill>
              </a:rPr>
              <a:t>quotidienne</a:t>
            </a:r>
          </a:p>
        </p:txBody>
      </p:sp>
    </p:spTree>
    <p:extLst>
      <p:ext uri="{BB962C8B-B14F-4D97-AF65-F5344CB8AC3E}">
        <p14:creationId xmlns:p14="http://schemas.microsoft.com/office/powerpoint/2010/main" val="292651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5" name="Rectangle 9"/>
          <p:cNvSpPr>
            <a:spLocks noGrp="1" noChangeArrowheads="1"/>
          </p:cNvSpPr>
          <p:nvPr>
            <p:ph type="title"/>
          </p:nvPr>
        </p:nvSpPr>
        <p:spPr>
          <a:xfrm>
            <a:off x="214313" y="152400"/>
            <a:ext cx="8675687" cy="847725"/>
          </a:xfrm>
        </p:spPr>
        <p:txBody>
          <a:bodyPr rtlCol="0">
            <a:noAutofit/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fr-FR" sz="4000" dirty="0" smtClean="0">
                <a:solidFill>
                  <a:schemeClr val="accent1"/>
                </a:solidFill>
                <a:cs typeface="Aharoni" panose="02010803020104030203" pitchFamily="2" charset="-79"/>
              </a:rPr>
              <a:t>La restauration scolaire</a:t>
            </a:r>
            <a:endParaRPr lang="fr-FR" sz="4000" dirty="0">
              <a:solidFill>
                <a:schemeClr val="accent1"/>
              </a:solidFill>
              <a:cs typeface="Aharoni" panose="02010803020104030203" pitchFamily="2" charset="-79"/>
            </a:endParaRPr>
          </a:p>
        </p:txBody>
      </p:sp>
      <p:sp>
        <p:nvSpPr>
          <p:cNvPr id="13315" name="Espace réservé du contenu 4"/>
          <p:cNvSpPr>
            <a:spLocks noGrp="1"/>
          </p:cNvSpPr>
          <p:nvPr>
            <p:ph idx="1"/>
          </p:nvPr>
        </p:nvSpPr>
        <p:spPr>
          <a:xfrm>
            <a:off x="214313" y="1970287"/>
            <a:ext cx="8640960" cy="4195017"/>
          </a:xfrm>
        </p:spPr>
        <p:txBody>
          <a:bodyPr rtlCol="0">
            <a:normAutofit/>
          </a:bodyPr>
          <a:lstStyle/>
          <a:p>
            <a:pPr>
              <a:spcBef>
                <a:spcPct val="0"/>
              </a:spcBef>
              <a:buNone/>
            </a:pPr>
            <a:r>
              <a:rPr lang="fr-FR" altLang="fr-FR" sz="28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altLang="fr-FR" sz="2800" dirty="0" smtClean="0">
              <a:solidFill>
                <a:schemeClr val="tx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None/>
            </a:pPr>
            <a:r>
              <a:rPr lang="fr-FR" altLang="fr-FR" sz="2400" b="1" dirty="0" smtClean="0">
                <a:solidFill>
                  <a:srgbClr val="00009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Franklin Gothic Book" panose="020B0503020102020204" pitchFamily="34" charset="0"/>
              </a:rPr>
              <a:t>Les </a:t>
            </a:r>
            <a:r>
              <a:rPr lang="fr-FR" altLang="fr-FR" sz="2400" b="1" dirty="0">
                <a:solidFill>
                  <a:srgbClr val="00009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Franklin Gothic Book" panose="020B0503020102020204" pitchFamily="34" charset="0"/>
              </a:rPr>
              <a:t>repas sont fabriqués sur place </a:t>
            </a:r>
            <a:r>
              <a:rPr lang="fr-FR" altLang="fr-FR" sz="2400" dirty="0">
                <a:solidFill>
                  <a:srgbClr val="00009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Franklin Gothic Book" panose="020B0503020102020204" pitchFamily="34" charset="0"/>
              </a:rPr>
              <a:t>par l</a:t>
            </a:r>
            <a:r>
              <a:rPr lang="ja-JP" altLang="fr-FR" sz="2400" dirty="0">
                <a:solidFill>
                  <a:srgbClr val="000090"/>
                </a:solidFill>
                <a:latin typeface="Arial" panose="020B0604020202020204" pitchFamily="34" charset="0"/>
                <a:sym typeface="Franklin Gothic Book" panose="020B0503020102020204" pitchFamily="34" charset="0"/>
              </a:rPr>
              <a:t>’</a:t>
            </a:r>
            <a:r>
              <a:rPr lang="fr-FR" altLang="ja-JP" sz="2400" dirty="0" smtClean="0">
                <a:solidFill>
                  <a:srgbClr val="000090"/>
                </a:solidFill>
                <a:latin typeface="Arial" panose="020B0604020202020204" pitchFamily="34" charset="0"/>
                <a:sym typeface="Franklin Gothic Book" panose="020B0503020102020204" pitchFamily="34" charset="0"/>
              </a:rPr>
              <a:t>équipe des cuisiniers et agents</a:t>
            </a:r>
            <a:endParaRPr lang="fr-FR" altLang="fr-FR" sz="2400" dirty="0">
              <a:solidFill>
                <a:srgbClr val="000090"/>
              </a:solidFill>
              <a:latin typeface="Arial" panose="020B0604020202020204" pitchFamily="34" charset="0"/>
              <a:ea typeface="ＭＳ Ｐゴシック" panose="020B0600070205080204" pitchFamily="34" charset="-128"/>
              <a:sym typeface="Franklin Gothic Book" panose="020B0503020102020204" pitchFamily="34" charset="0"/>
            </a:endParaRPr>
          </a:p>
          <a:p>
            <a:pPr algn="just">
              <a:spcBef>
                <a:spcPct val="50000"/>
              </a:spcBef>
              <a:buNone/>
            </a:pPr>
            <a:r>
              <a:rPr lang="fr-FR" altLang="fr-FR" sz="2400" b="1" dirty="0" smtClean="0">
                <a:solidFill>
                  <a:srgbClr val="00009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Franklin Gothic Book" panose="020B0503020102020204" pitchFamily="34" charset="0"/>
              </a:rPr>
              <a:t>Self </a:t>
            </a:r>
            <a:r>
              <a:rPr lang="fr-FR" altLang="fr-FR" sz="2400" b="1" dirty="0">
                <a:solidFill>
                  <a:srgbClr val="00009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Franklin Gothic Book" panose="020B0503020102020204" pitchFamily="34" charset="0"/>
              </a:rPr>
              <a:t>service : </a:t>
            </a:r>
            <a:r>
              <a:rPr lang="fr-FR" altLang="fr-FR" sz="2400" dirty="0">
                <a:solidFill>
                  <a:srgbClr val="00009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Franklin Gothic Book" panose="020B0503020102020204" pitchFamily="34" charset="0"/>
              </a:rPr>
              <a:t>2/3 choix d</a:t>
            </a:r>
            <a:r>
              <a:rPr lang="ja-JP" altLang="fr-FR" sz="2400" dirty="0">
                <a:solidFill>
                  <a:srgbClr val="000090"/>
                </a:solidFill>
                <a:latin typeface="Arial" panose="020B0604020202020204" pitchFamily="34" charset="0"/>
                <a:sym typeface="Franklin Gothic Book" panose="020B0503020102020204" pitchFamily="34" charset="0"/>
              </a:rPr>
              <a:t>’</a:t>
            </a:r>
            <a:r>
              <a:rPr lang="fr-FR" altLang="ja-JP" sz="2400" dirty="0">
                <a:solidFill>
                  <a:srgbClr val="000090"/>
                </a:solidFill>
                <a:latin typeface="Arial" panose="020B0604020202020204" pitchFamily="34" charset="0"/>
                <a:sym typeface="Franklin Gothic Book" panose="020B0503020102020204" pitchFamily="34" charset="0"/>
              </a:rPr>
              <a:t>entrées , 2 choix de plats </a:t>
            </a:r>
            <a:r>
              <a:rPr lang="fr-FR" altLang="ja-JP" sz="2400" dirty="0" smtClean="0">
                <a:solidFill>
                  <a:srgbClr val="000090"/>
                </a:solidFill>
                <a:latin typeface="Arial" panose="020B0604020202020204" pitchFamily="34" charset="0"/>
                <a:sym typeface="Franklin Gothic Book" panose="020B0503020102020204" pitchFamily="34" charset="0"/>
              </a:rPr>
              <a:t>, laitage, et </a:t>
            </a:r>
            <a:r>
              <a:rPr lang="fr-FR" altLang="ja-JP" sz="2400" dirty="0">
                <a:solidFill>
                  <a:srgbClr val="000090"/>
                </a:solidFill>
                <a:latin typeface="Arial" panose="020B0604020202020204" pitchFamily="34" charset="0"/>
                <a:sym typeface="Franklin Gothic Book" panose="020B0503020102020204" pitchFamily="34" charset="0"/>
              </a:rPr>
              <a:t>2/3 desserts au </a:t>
            </a:r>
            <a:r>
              <a:rPr lang="fr-FR" altLang="ja-JP" sz="2400" dirty="0" smtClean="0">
                <a:solidFill>
                  <a:srgbClr val="000090"/>
                </a:solidFill>
                <a:latin typeface="Arial" panose="020B0604020202020204" pitchFamily="34" charset="0"/>
                <a:sym typeface="Franklin Gothic Book" panose="020B0503020102020204" pitchFamily="34" charset="0"/>
              </a:rPr>
              <a:t>choix. </a:t>
            </a:r>
          </a:p>
          <a:p>
            <a:pPr algn="just">
              <a:spcBef>
                <a:spcPct val="50000"/>
              </a:spcBef>
              <a:buNone/>
            </a:pPr>
            <a:r>
              <a:rPr lang="fr-FR" altLang="ja-JP" sz="2400" dirty="0" smtClean="0">
                <a:solidFill>
                  <a:srgbClr val="000090"/>
                </a:solidFill>
                <a:latin typeface="Arial" panose="020B0604020202020204" pitchFamily="34" charset="0"/>
                <a:sym typeface="Franklin Gothic Book" panose="020B0503020102020204" pitchFamily="34" charset="0"/>
              </a:rPr>
              <a:t>Un </a:t>
            </a:r>
            <a:r>
              <a:rPr lang="fr-FR" altLang="ja-JP" sz="2400" dirty="0" smtClean="0">
                <a:solidFill>
                  <a:srgbClr val="000090"/>
                </a:solidFill>
                <a:latin typeface="Arial" panose="020B0604020202020204" pitchFamily="34" charset="0"/>
                <a:sym typeface="Franklin Gothic Book" panose="020B0503020102020204" pitchFamily="34" charset="0"/>
              </a:rPr>
              <a:t>menu </a:t>
            </a:r>
            <a:r>
              <a:rPr lang="fr-FR" altLang="ja-JP" sz="2400" dirty="0" smtClean="0">
                <a:solidFill>
                  <a:srgbClr val="000090"/>
                </a:solidFill>
                <a:latin typeface="Arial" panose="020B0604020202020204" pitchFamily="34" charset="0"/>
                <a:sym typeface="Franklin Gothic Book" panose="020B0503020102020204" pitchFamily="34" charset="0"/>
              </a:rPr>
              <a:t>’’</a:t>
            </a:r>
            <a:r>
              <a:rPr lang="fr-FR" altLang="ja-JP" sz="2400" dirty="0" smtClean="0">
                <a:solidFill>
                  <a:srgbClr val="000090"/>
                </a:solidFill>
                <a:latin typeface="Arial" panose="020B0604020202020204" pitchFamily="34" charset="0"/>
                <a:sym typeface="Franklin Gothic Book" panose="020B0503020102020204" pitchFamily="34" charset="0"/>
              </a:rPr>
              <a:t>pour </a:t>
            </a:r>
            <a:r>
              <a:rPr lang="fr-FR" altLang="ja-JP" sz="2400" dirty="0" smtClean="0">
                <a:solidFill>
                  <a:srgbClr val="000090"/>
                </a:solidFill>
                <a:latin typeface="Arial" panose="020B0604020202020204" pitchFamily="34" charset="0"/>
                <a:sym typeface="Franklin Gothic Book" panose="020B0503020102020204" pitchFamily="34" charset="0"/>
              </a:rPr>
              <a:t>la </a:t>
            </a:r>
            <a:r>
              <a:rPr lang="fr-FR" altLang="ja-JP" sz="2400" dirty="0" smtClean="0">
                <a:solidFill>
                  <a:srgbClr val="000090"/>
                </a:solidFill>
                <a:latin typeface="Arial" panose="020B0604020202020204" pitchFamily="34" charset="0"/>
                <a:sym typeface="Franklin Gothic Book" panose="020B0503020102020204" pitchFamily="34" charset="0"/>
              </a:rPr>
              <a:t>planète’’ </a:t>
            </a:r>
            <a:r>
              <a:rPr lang="fr-FR" altLang="ja-JP" sz="2400" dirty="0" smtClean="0">
                <a:solidFill>
                  <a:srgbClr val="000090"/>
                </a:solidFill>
                <a:latin typeface="Arial" panose="020B0604020202020204" pitchFamily="34" charset="0"/>
                <a:sym typeface="Franklin Gothic Book" panose="020B0503020102020204" pitchFamily="34" charset="0"/>
              </a:rPr>
              <a:t>par semaine</a:t>
            </a:r>
          </a:p>
          <a:p>
            <a:pPr algn="just">
              <a:spcBef>
                <a:spcPct val="50000"/>
              </a:spcBef>
              <a:buNone/>
            </a:pPr>
            <a:r>
              <a:rPr lang="fr-FR" altLang="fr-FR" sz="2400" b="1" dirty="0" smtClean="0">
                <a:solidFill>
                  <a:srgbClr val="000090"/>
                </a:solidFill>
                <a:latin typeface="Arial" panose="020B0604020202020204" pitchFamily="34" charset="0"/>
              </a:rPr>
              <a:t>Les </a:t>
            </a:r>
            <a:r>
              <a:rPr lang="fr-FR" altLang="fr-FR" sz="2400" b="1" dirty="0">
                <a:solidFill>
                  <a:srgbClr val="000090"/>
                </a:solidFill>
                <a:latin typeface="Arial" panose="020B0604020202020204" pitchFamily="34" charset="0"/>
              </a:rPr>
              <a:t>menus sont faits dans un souci d</a:t>
            </a:r>
            <a:r>
              <a:rPr lang="ja-JP" altLang="fr-FR" sz="2400" b="1" dirty="0">
                <a:solidFill>
                  <a:srgbClr val="000090"/>
                </a:solidFill>
                <a:latin typeface="Arial" panose="020B0604020202020204" pitchFamily="34" charset="0"/>
              </a:rPr>
              <a:t>’</a:t>
            </a:r>
            <a:r>
              <a:rPr lang="fr-FR" altLang="ja-JP" sz="2400" b="1" dirty="0" smtClean="0">
                <a:solidFill>
                  <a:srgbClr val="000090"/>
                </a:solidFill>
                <a:latin typeface="Arial" panose="020B0604020202020204" pitchFamily="34" charset="0"/>
              </a:rPr>
              <a:t>équilibre alimentaire. </a:t>
            </a:r>
            <a:r>
              <a:rPr lang="fr-FR" altLang="fr-FR" sz="2400" b="1" dirty="0" smtClean="0">
                <a:solidFill>
                  <a:srgbClr val="000090"/>
                </a:solidFill>
                <a:latin typeface="Arial" panose="020B0604020202020204" pitchFamily="34" charset="0"/>
              </a:rPr>
              <a:t>Ils </a:t>
            </a:r>
            <a:r>
              <a:rPr lang="fr-FR" altLang="fr-FR" sz="2400" b="1" dirty="0">
                <a:solidFill>
                  <a:srgbClr val="000090"/>
                </a:solidFill>
                <a:latin typeface="Arial" panose="020B0604020202020204" pitchFamily="34" charset="0"/>
              </a:rPr>
              <a:t>sont publiés sur l</a:t>
            </a:r>
            <a:r>
              <a:rPr lang="ja-JP" altLang="fr-FR" sz="2400" b="1" dirty="0">
                <a:solidFill>
                  <a:srgbClr val="000090"/>
                </a:solidFill>
                <a:latin typeface="Arial" panose="020B0604020202020204" pitchFamily="34" charset="0"/>
              </a:rPr>
              <a:t>’</a:t>
            </a:r>
            <a:r>
              <a:rPr lang="fr-FR" altLang="ja-JP" sz="2400" b="1" dirty="0">
                <a:solidFill>
                  <a:srgbClr val="000090"/>
                </a:solidFill>
                <a:latin typeface="Arial" panose="020B0604020202020204" pitchFamily="34" charset="0"/>
              </a:rPr>
              <a:t>ENT du collège</a:t>
            </a:r>
            <a:endParaRPr lang="fr-FR" altLang="ja-JP" sz="2400" dirty="0">
              <a:solidFill>
                <a:srgbClr val="000090"/>
              </a:solidFill>
              <a:latin typeface="Arial" panose="020B0604020202020204" pitchFamily="34" charset="0"/>
              <a:sym typeface="Franklin Gothic Book" panose="020B0503020102020204" pitchFamily="34" charset="0"/>
            </a:endParaRPr>
          </a:p>
          <a:p>
            <a:pPr marL="0" lv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648200" algn="l"/>
              </a:tabLst>
            </a:pPr>
            <a:endParaRPr lang="fr-FR" altLang="fr-FR" sz="2400" dirty="0">
              <a:solidFill>
                <a:schemeClr val="tx1"/>
              </a:solidFill>
            </a:endParaRPr>
          </a:p>
        </p:txBody>
      </p:sp>
      <p:pic>
        <p:nvPicPr>
          <p:cNvPr id="4" name="Image 3" descr="Image associé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388" y="127953"/>
            <a:ext cx="1679068" cy="15008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Image 5" descr="K:\PARTAGE DIR\images\college blur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7519"/>
            <a:ext cx="1586230" cy="1021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5" name="Rectangle 9"/>
          <p:cNvSpPr>
            <a:spLocks noGrp="1" noChangeArrowheads="1"/>
          </p:cNvSpPr>
          <p:nvPr>
            <p:ph type="title"/>
          </p:nvPr>
        </p:nvSpPr>
        <p:spPr>
          <a:xfrm>
            <a:off x="214313" y="152400"/>
            <a:ext cx="8675687" cy="847725"/>
          </a:xfrm>
        </p:spPr>
        <p:txBody>
          <a:bodyPr rtlCol="0">
            <a:noAutofit/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fr-FR" sz="4000" dirty="0" smtClean="0">
                <a:solidFill>
                  <a:schemeClr val="accent1"/>
                </a:solidFill>
                <a:cs typeface="Aharoni" panose="02010803020104030203" pitchFamily="2" charset="-79"/>
              </a:rPr>
              <a:t>La restauration scolaire</a:t>
            </a:r>
            <a:endParaRPr lang="fr-FR" sz="4000" dirty="0">
              <a:solidFill>
                <a:schemeClr val="accent1"/>
              </a:solidFill>
              <a:cs typeface="Aharoni" panose="02010803020104030203" pitchFamily="2" charset="-79"/>
            </a:endParaRPr>
          </a:p>
        </p:txBody>
      </p:sp>
      <p:sp>
        <p:nvSpPr>
          <p:cNvPr id="13315" name="Espace réservé du contenu 4"/>
          <p:cNvSpPr>
            <a:spLocks noGrp="1"/>
          </p:cNvSpPr>
          <p:nvPr>
            <p:ph idx="1"/>
          </p:nvPr>
        </p:nvSpPr>
        <p:spPr>
          <a:xfrm>
            <a:off x="214313" y="1970287"/>
            <a:ext cx="8640960" cy="4195017"/>
          </a:xfrm>
        </p:spPr>
        <p:txBody>
          <a:bodyPr rtlCol="0">
            <a:normAutofit/>
          </a:bodyPr>
          <a:lstStyle/>
          <a:p>
            <a:pPr>
              <a:spcBef>
                <a:spcPct val="0"/>
              </a:spcBef>
              <a:buNone/>
            </a:pPr>
            <a:r>
              <a:rPr lang="fr-FR" altLang="fr-FR" sz="28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altLang="fr-FR" sz="2800" dirty="0" smtClean="0">
              <a:solidFill>
                <a:schemeClr val="tx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fr-FR" altLang="ja-JP" sz="2800" b="1" dirty="0" smtClean="0">
                <a:solidFill>
                  <a:srgbClr val="00009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Franklin Gothic Book" panose="020B0503020102020204" pitchFamily="34" charset="0"/>
              </a:rPr>
              <a:t>TARIF annuel fixé par le Conseil Départemental</a:t>
            </a:r>
          </a:p>
          <a:p>
            <a:pPr>
              <a:spcBef>
                <a:spcPct val="0"/>
              </a:spcBef>
              <a:buNone/>
            </a:pPr>
            <a:r>
              <a:rPr lang="fr-FR" altLang="ja-JP" sz="2800" b="1" dirty="0" smtClean="0">
                <a:solidFill>
                  <a:srgbClr val="00009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Franklin Gothic Book" panose="020B0503020102020204" pitchFamily="34" charset="0"/>
              </a:rPr>
              <a:t>Pour </a:t>
            </a:r>
            <a:r>
              <a:rPr lang="fr-FR" altLang="ja-JP" sz="2800" b="1" dirty="0" smtClean="0">
                <a:solidFill>
                  <a:srgbClr val="00009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Franklin Gothic Book" panose="020B0503020102020204" pitchFamily="34" charset="0"/>
              </a:rPr>
              <a:t>2024 Forfait </a:t>
            </a:r>
            <a:r>
              <a:rPr lang="fr-FR" altLang="ja-JP" sz="2800" b="1" dirty="0" smtClean="0">
                <a:solidFill>
                  <a:srgbClr val="00009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Franklin Gothic Book" panose="020B0503020102020204" pitchFamily="34" charset="0"/>
              </a:rPr>
              <a:t>de 460 €</a:t>
            </a:r>
          </a:p>
          <a:p>
            <a:pPr>
              <a:spcBef>
                <a:spcPct val="0"/>
              </a:spcBef>
              <a:buNone/>
            </a:pPr>
            <a:r>
              <a:rPr lang="fr-FR" altLang="ja-JP" sz="2800" b="1" dirty="0" smtClean="0">
                <a:solidFill>
                  <a:srgbClr val="00009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Franklin Gothic Book" panose="020B0503020102020204" pitchFamily="34" charset="0"/>
              </a:rPr>
              <a:t>Trimestre septembre/décembre </a:t>
            </a:r>
            <a:r>
              <a:rPr lang="fr-FR" altLang="ja-JP" sz="2800" b="1" dirty="0" smtClean="0">
                <a:solidFill>
                  <a:srgbClr val="00009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Franklin Gothic Book" panose="020B0503020102020204" pitchFamily="34" charset="0"/>
              </a:rPr>
              <a:t>2024 </a:t>
            </a:r>
            <a:r>
              <a:rPr lang="fr-FR" altLang="ja-JP" sz="2800" b="1" dirty="0" smtClean="0">
                <a:solidFill>
                  <a:srgbClr val="00009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Franklin Gothic Book" panose="020B0503020102020204" pitchFamily="34" charset="0"/>
              </a:rPr>
              <a:t>180 €</a:t>
            </a:r>
          </a:p>
          <a:p>
            <a:pPr>
              <a:spcBef>
                <a:spcPct val="0"/>
              </a:spcBef>
              <a:buNone/>
            </a:pPr>
            <a:endParaRPr lang="fr-FR" altLang="ja-JP" sz="2800" b="1" dirty="0">
              <a:solidFill>
                <a:srgbClr val="000090"/>
              </a:solidFill>
              <a:latin typeface="Arial" panose="020B0604020202020204" pitchFamily="34" charset="0"/>
              <a:ea typeface="ＭＳ Ｐゴシック" panose="020B0600070205080204" pitchFamily="34" charset="-128"/>
              <a:sym typeface="Franklin Gothic Book" panose="020B0503020102020204" pitchFamily="34" charset="0"/>
            </a:endParaRPr>
          </a:p>
          <a:p>
            <a:pPr>
              <a:spcBef>
                <a:spcPct val="0"/>
              </a:spcBef>
              <a:buNone/>
            </a:pPr>
            <a:r>
              <a:rPr lang="fr-FR" altLang="ja-JP" sz="2800" b="1" dirty="0" smtClean="0">
                <a:solidFill>
                  <a:srgbClr val="00009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Franklin Gothic Book" panose="020B0503020102020204" pitchFamily="34" charset="0"/>
              </a:rPr>
              <a:t>LES AIDES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fr-FR" altLang="ja-JP" sz="2800" b="1" dirty="0" smtClean="0">
                <a:solidFill>
                  <a:srgbClr val="00009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Franklin Gothic Book" panose="020B0503020102020204" pitchFamily="34" charset="0"/>
              </a:rPr>
              <a:t>Aide à la restauration ARS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fr-FR" altLang="ja-JP" sz="2800" b="1" dirty="0" smtClean="0">
                <a:solidFill>
                  <a:srgbClr val="00009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Franklin Gothic Book" panose="020B0503020102020204" pitchFamily="34" charset="0"/>
              </a:rPr>
              <a:t>Bourses 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fr-FR" altLang="ja-JP" sz="2800" b="1" dirty="0" smtClean="0">
                <a:solidFill>
                  <a:srgbClr val="00009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Franklin Gothic Book" panose="020B0503020102020204" pitchFamily="34" charset="0"/>
              </a:rPr>
              <a:t>Fonds social collège</a:t>
            </a:r>
            <a:endParaRPr lang="fr-FR" altLang="ja-JP" sz="2800" dirty="0">
              <a:solidFill>
                <a:srgbClr val="000090"/>
              </a:solidFill>
              <a:latin typeface="Arial" panose="020B0604020202020204" pitchFamily="34" charset="0"/>
              <a:sym typeface="Franklin Gothic Book" panose="020B05030201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4648200" algn="l"/>
              </a:tabLst>
            </a:pPr>
            <a:endParaRPr lang="fr-FR" altLang="fr-FR" sz="2800" dirty="0">
              <a:solidFill>
                <a:schemeClr val="tx1"/>
              </a:solidFill>
            </a:endParaRPr>
          </a:p>
        </p:txBody>
      </p:sp>
      <p:pic>
        <p:nvPicPr>
          <p:cNvPr id="4" name="Image 3" descr="Image associé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7388" y="127953"/>
            <a:ext cx="1679068" cy="15008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Image 5" descr="K:\PARTAGE DIR\images\college blur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7519"/>
            <a:ext cx="1586230" cy="1021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65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u contenu 2"/>
          <p:cNvSpPr>
            <a:spLocks noGrp="1" noChangeArrowheads="1"/>
          </p:cNvSpPr>
          <p:nvPr>
            <p:ph idx="1"/>
          </p:nvPr>
        </p:nvSpPr>
        <p:spPr>
          <a:xfrm>
            <a:off x="468313" y="1989138"/>
            <a:ext cx="8042275" cy="43434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fr-FR" altLang="fr-FR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alt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Différentes activités culturelles et sportives seront offertes aux élèves durant les heures libres (heures d</a:t>
            </a:r>
            <a:r>
              <a:rPr lang="ja-JP" altLang="fr-FR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’</a:t>
            </a:r>
            <a:r>
              <a:rPr lang="fr-FR" altLang="ja-JP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étude) ou lors de la pause méridienne.</a:t>
            </a:r>
          </a:p>
          <a:p>
            <a:pPr algn="just" eaLnBrk="1" hangingPunct="1">
              <a:buFontTx/>
              <a:buNone/>
            </a:pPr>
            <a:endParaRPr lang="fr-FR" altLang="ja-JP" sz="1200" dirty="0" smtClean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algn="just" eaLnBrk="1" hangingPunct="1">
              <a:buFontTx/>
              <a:buNone/>
            </a:pPr>
            <a:r>
              <a:rPr lang="fr-FR" alt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Ces activités seront encadrées par les Assistants d</a:t>
            </a:r>
            <a:r>
              <a:rPr lang="ja-JP" altLang="fr-FR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’</a:t>
            </a:r>
            <a:r>
              <a:rPr lang="fr-FR" altLang="ja-JP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Education et les mardi et jeudi par des animateurs du CAJ.</a:t>
            </a:r>
          </a:p>
          <a:p>
            <a:pPr eaLnBrk="1" hangingPunct="1">
              <a:buFontTx/>
              <a:buChar char="-"/>
            </a:pPr>
            <a:endParaRPr lang="fr-FR" altLang="fr-FR" sz="2000" dirty="0" smtClean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="" xmlns:a16="http://schemas.microsoft.com/office/drawing/2014/main" id="{3617BC85-0109-48C3-85AE-80FB3DE84479}"/>
              </a:ext>
            </a:extLst>
          </p:cNvPr>
          <p:cNvSpPr txBox="1">
            <a:spLocks noChangeArrowheads="1"/>
          </p:cNvSpPr>
          <p:nvPr/>
        </p:nvSpPr>
        <p:spPr>
          <a:xfrm>
            <a:off x="-82550" y="115888"/>
            <a:ext cx="91440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fr-FR" altLang="fr-FR" sz="4000" b="1" kern="0" dirty="0">
                <a:solidFill>
                  <a:schemeClr val="bg1"/>
                </a:solidFill>
                <a:latin typeface="Calibri Light" panose="020F0302020204030204" pitchFamily="34" charset="0"/>
              </a:rPr>
              <a:t>Animations culturelles et sportives</a:t>
            </a:r>
          </a:p>
        </p:txBody>
      </p:sp>
    </p:spTree>
    <p:extLst>
      <p:ext uri="{BB962C8B-B14F-4D97-AF65-F5344CB8AC3E}">
        <p14:creationId xmlns:p14="http://schemas.microsoft.com/office/powerpoint/2010/main" val="170231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7499350" cy="600075"/>
          </a:xfrm>
        </p:spPr>
        <p:txBody>
          <a:bodyPr rtlCol="0">
            <a:noAutofit/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fr-FR" sz="4000" dirty="0" smtClean="0">
                <a:solidFill>
                  <a:schemeClr val="accent1"/>
                </a:solidFill>
                <a:cs typeface="Aharoni" panose="02010803020104030203" pitchFamily="2" charset="-79"/>
              </a:rPr>
              <a:t>LES OBJECTIFS DU COLLEGE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577838" y="990185"/>
            <a:ext cx="7810586" cy="2087885"/>
          </a:xfrm>
          <a:solidFill>
            <a:schemeClr val="bg1"/>
          </a:solidFill>
        </p:spPr>
        <p:txBody>
          <a:bodyPr rtlCol="0">
            <a:normAutofit/>
          </a:bodyPr>
          <a:lstStyle/>
          <a:p>
            <a:pPr fontAlgn="auto"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fr-FR" alt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Acquisition de savoirs et de savoir-faire</a:t>
            </a:r>
          </a:p>
          <a:p>
            <a:pPr fontAlgn="auto"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fr-FR" alt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Gagner en autonomie dans le travail et l’organisation</a:t>
            </a:r>
          </a:p>
          <a:p>
            <a:pPr fontAlgn="auto"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fr-FR" alt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Développer l’esprit critique et le jugement personnel de l’élève</a:t>
            </a:r>
          </a:p>
          <a:p>
            <a:pPr fontAlgn="auto"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fr-FR" altLang="fr-F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Développer la curiosité et faire découvrir les cultures</a:t>
            </a:r>
          </a:p>
          <a:p>
            <a:pPr fontAlgn="auto"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None/>
              <a:defRPr/>
            </a:pPr>
            <a:endParaRPr lang="fr-FR" altLang="fr-FR" sz="2000" dirty="0" smtClean="0">
              <a:latin typeface="Calibri" panose="020F0502020204030204" pitchFamily="34" charset="0"/>
            </a:endParaRPr>
          </a:p>
        </p:txBody>
      </p:sp>
      <p:sp>
        <p:nvSpPr>
          <p:cNvPr id="22532" name="Espace réservé du contenu 2"/>
          <p:cNvSpPr txBox="1">
            <a:spLocks/>
          </p:cNvSpPr>
          <p:nvPr/>
        </p:nvSpPr>
        <p:spPr bwMode="auto">
          <a:xfrm>
            <a:off x="182593" y="2924944"/>
            <a:ext cx="8601075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639763" indent="-173038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0" indent="0" eaLnBrk="1" hangingPunct="1"/>
            <a:r>
              <a:rPr lang="fr-FR" alt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Ce qui change </a:t>
            </a:r>
            <a:r>
              <a:rPr lang="fr-FR" altLang="fr-F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 rapport à l’école primaire : </a:t>
            </a:r>
            <a:endParaRPr lang="fr-FR" altLang="fr-FR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spcBef>
                <a:spcPts val="300"/>
              </a:spcBef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fr-FR" alt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spcBef>
                <a:spcPts val="300"/>
              </a:spcBef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fr-FR" alt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Le nombre de </a:t>
            </a:r>
            <a:r>
              <a:rPr lang="fr-FR" alt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professeurs </a:t>
            </a:r>
            <a:r>
              <a:rPr lang="fr-FR" altLang="fr-FR" sz="2000" dirty="0">
                <a:latin typeface="Arial" panose="020B0604020202020204" pitchFamily="34" charset="0"/>
                <a:cs typeface="Arial" panose="020B0604020202020204" pitchFamily="34" charset="0"/>
              </a:rPr>
              <a:t>: de 1 au primaire à 10 au collège</a:t>
            </a:r>
          </a:p>
          <a:p>
            <a:pPr lvl="1" eaLnBrk="1" hangingPunct="1">
              <a:spcBef>
                <a:spcPts val="300"/>
              </a:spcBef>
              <a:buClr>
                <a:schemeClr val="accent2"/>
              </a:buClr>
              <a:buFont typeface="Wingdings" panose="05000000000000000000" pitchFamily="2" charset="2"/>
              <a:buChar char="§"/>
            </a:pPr>
            <a:endParaRPr lang="fr-FR" alt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spcBef>
                <a:spcPts val="300"/>
              </a:spcBef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fr-FR" alt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Le rythme</a:t>
            </a:r>
          </a:p>
          <a:p>
            <a:pPr lvl="1" eaLnBrk="1" hangingPunct="1">
              <a:spcBef>
                <a:spcPts val="300"/>
              </a:spcBef>
              <a:buClr>
                <a:schemeClr val="accent2"/>
              </a:buClr>
            </a:pPr>
            <a:endParaRPr lang="fr-FR" alt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spcBef>
                <a:spcPts val="300"/>
              </a:spcBef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fr-FR" alt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La charge de travail</a:t>
            </a:r>
          </a:p>
          <a:p>
            <a:pPr lvl="1" eaLnBrk="1" hangingPunct="1">
              <a:spcBef>
                <a:spcPts val="300"/>
              </a:spcBef>
              <a:buClr>
                <a:schemeClr val="accent2"/>
              </a:buClr>
            </a:pPr>
            <a:endParaRPr lang="fr-FR" alt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spcBef>
                <a:spcPts val="300"/>
              </a:spcBef>
              <a:buClr>
                <a:schemeClr val="accent2"/>
              </a:buClr>
              <a:buFont typeface="Wingdings" panose="05000000000000000000" pitchFamily="2" charset="2"/>
              <a:buChar char="§"/>
            </a:pPr>
            <a:r>
              <a:rPr lang="fr-FR" altLang="fr-FR" sz="2000" dirty="0">
                <a:latin typeface="Arial" panose="020B0604020202020204" pitchFamily="34" charset="0"/>
                <a:cs typeface="Arial" panose="020B0604020202020204" pitchFamily="34" charset="0"/>
              </a:rPr>
              <a:t>Exigence dans l’approfondissement personnel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1276276" y="15558"/>
            <a:ext cx="6768752" cy="711200"/>
          </a:xfrm>
        </p:spPr>
        <p:txBody>
          <a:bodyPr>
            <a:normAutofit/>
          </a:bodyPr>
          <a:lstStyle/>
          <a:p>
            <a:pPr algn="ctr"/>
            <a:r>
              <a:rPr lang="fr-FR" altLang="fr-FR" sz="4000" dirty="0" smtClean="0">
                <a:ln>
                  <a:noFill/>
                </a:ln>
                <a:solidFill>
                  <a:schemeClr val="accent1"/>
                </a:solidFill>
                <a:cs typeface="Aharoni" panose="02010803020104030203" pitchFamily="2" charset="-79"/>
              </a:rPr>
              <a:t>HORAIRES des DISCIPLINES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947" y="1700808"/>
            <a:ext cx="6915409" cy="3931767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251520" y="5632575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99"/>
                </a:solidFill>
              </a:rPr>
              <a:t>Nouveauté 2024 français et maths par groupe de besoins organisés par les enseignants</a:t>
            </a:r>
            <a:endParaRPr lang="fr-FR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/>
          <p:cNvSpPr/>
          <p:nvPr/>
        </p:nvSpPr>
        <p:spPr bwMode="auto">
          <a:xfrm>
            <a:off x="1416110" y="2122256"/>
            <a:ext cx="2600796" cy="2421734"/>
          </a:xfrm>
          <a:prstGeom prst="ellipse">
            <a:avLst/>
          </a:prstGeom>
          <a:gradFill flip="none" rotWithShape="1">
            <a:gsLst>
              <a:gs pos="0">
                <a:srgbClr val="FFFFFF">
                  <a:lumMod val="95000"/>
                </a:srgbClr>
              </a:gs>
              <a:gs pos="50000">
                <a:srgbClr val="FFFFFF">
                  <a:lumMod val="95000"/>
                </a:srgbClr>
              </a:gs>
              <a:gs pos="100000">
                <a:srgbClr val="FFFFFF">
                  <a:lumMod val="8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571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1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" name="Rectangle 14"/>
          <p:cNvSpPr txBox="1">
            <a:spLocks/>
          </p:cNvSpPr>
          <p:nvPr/>
        </p:nvSpPr>
        <p:spPr bwMode="gray">
          <a:xfrm>
            <a:off x="301486" y="15679"/>
            <a:ext cx="799147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baseline="0">
                <a:solidFill>
                  <a:schemeClr val="bg1"/>
                </a:solidFill>
                <a:latin typeface="Calibri"/>
                <a:ea typeface="+mj-ea"/>
                <a:cs typeface="Calibri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Calibri" charset="0"/>
                <a:ea typeface="Arial" charset="0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Calibri" charset="0"/>
                <a:ea typeface="Arial" charset="0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Calibri" charset="0"/>
                <a:ea typeface="Arial" charset="0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Calibri" charset="0"/>
                <a:ea typeface="Arial" charset="0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Calibri Light" panose="020F0302020204030204" pitchFamily="34" charset="0"/>
                <a:cs typeface="Aharoni" panose="02010803020104030203" pitchFamily="2" charset="-79"/>
              </a:rPr>
              <a:t>LE SOCLE COMMUN</a:t>
            </a:r>
            <a:endParaRPr kumimoji="0" lang="fr-FR" sz="40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 Light" panose="020F0302020204030204" pitchFamily="34" charset="0"/>
              <a:cs typeface="Aharoni" panose="02010803020104030203" pitchFamily="2" charset="-79"/>
            </a:endParaRPr>
          </a:p>
        </p:txBody>
      </p:sp>
      <p:sp>
        <p:nvSpPr>
          <p:cNvPr id="6" name="AutoShape 32"/>
          <p:cNvSpPr>
            <a:spLocks noChangeArrowheads="1"/>
          </p:cNvSpPr>
          <p:nvPr/>
        </p:nvSpPr>
        <p:spPr bwMode="auto">
          <a:xfrm>
            <a:off x="693316" y="4075559"/>
            <a:ext cx="2222500" cy="895350"/>
          </a:xfrm>
          <a:prstGeom prst="roundRect">
            <a:avLst>
              <a:gd name="adj" fmla="val 16667"/>
            </a:avLst>
          </a:prstGeom>
          <a:solidFill>
            <a:srgbClr val="0094C8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fr-FR" sz="1600" b="1" dirty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  <a:cs typeface="Arial" charset="0"/>
              </a:rPr>
              <a:t>4. Les systèmes naturels et les systèmes techniques</a:t>
            </a:r>
          </a:p>
        </p:txBody>
      </p:sp>
      <p:sp>
        <p:nvSpPr>
          <p:cNvPr id="7" name="AutoShape 33"/>
          <p:cNvSpPr>
            <a:spLocks noChangeArrowheads="1"/>
          </p:cNvSpPr>
          <p:nvPr/>
        </p:nvSpPr>
        <p:spPr bwMode="auto">
          <a:xfrm>
            <a:off x="107504" y="2905894"/>
            <a:ext cx="2376487" cy="809625"/>
          </a:xfrm>
          <a:prstGeom prst="roundRect">
            <a:avLst>
              <a:gd name="adj" fmla="val 16667"/>
            </a:avLst>
          </a:prstGeom>
          <a:solidFill>
            <a:srgbClr val="7B418E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fr-FR" sz="1600" b="1" dirty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  <a:cs typeface="Arial" charset="0"/>
              </a:rPr>
              <a:t>3. La formation de la personne et du citoyen</a:t>
            </a:r>
            <a:endParaRPr lang="fr-FR" sz="1600" i="1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8" name="AutoShape 34"/>
          <p:cNvSpPr>
            <a:spLocks noChangeArrowheads="1"/>
          </p:cNvSpPr>
          <p:nvPr/>
        </p:nvSpPr>
        <p:spPr bwMode="auto">
          <a:xfrm>
            <a:off x="429667" y="1700808"/>
            <a:ext cx="2270125" cy="790575"/>
          </a:xfrm>
          <a:prstGeom prst="roundRect">
            <a:avLst>
              <a:gd name="adj" fmla="val 16667"/>
            </a:avLst>
          </a:prstGeom>
          <a:solidFill>
            <a:srgbClr val="CB845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fr-FR" sz="1600" b="1" dirty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  <a:cs typeface="Arial" charset="0"/>
              </a:rPr>
              <a:t>2. Les méthodes et outils pour apprendre</a:t>
            </a:r>
          </a:p>
        </p:txBody>
      </p:sp>
      <p:sp>
        <p:nvSpPr>
          <p:cNvPr id="9" name="AutoShape 36"/>
          <p:cNvSpPr>
            <a:spLocks noChangeArrowheads="1"/>
          </p:cNvSpPr>
          <p:nvPr/>
        </p:nvSpPr>
        <p:spPr bwMode="auto">
          <a:xfrm>
            <a:off x="3109774" y="3212400"/>
            <a:ext cx="2374900" cy="971550"/>
          </a:xfrm>
          <a:prstGeom prst="roundRect">
            <a:avLst>
              <a:gd name="adj" fmla="val 16667"/>
            </a:avLst>
          </a:prstGeom>
          <a:solidFill>
            <a:srgbClr val="FDA403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fr-FR" sz="1600" b="1" dirty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  <a:cs typeface="Arial" charset="0"/>
              </a:rPr>
              <a:t>5. Les représentations du monde et </a:t>
            </a:r>
            <a:br>
              <a:rPr lang="fr-FR" sz="1600" b="1" dirty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  <a:cs typeface="Arial" charset="0"/>
              </a:rPr>
            </a:br>
            <a:r>
              <a:rPr lang="fr-FR" sz="1600" b="1" dirty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  <a:cs typeface="Arial" charset="0"/>
              </a:rPr>
              <a:t>l’activité humaine</a:t>
            </a:r>
            <a:endParaRPr lang="fr-FR" sz="1600" i="1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" name="AutoShape 38"/>
          <p:cNvSpPr>
            <a:spLocks noChangeArrowheads="1"/>
          </p:cNvSpPr>
          <p:nvPr/>
        </p:nvSpPr>
        <p:spPr bwMode="auto">
          <a:xfrm>
            <a:off x="2964394" y="1949023"/>
            <a:ext cx="2105025" cy="863600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fr-FR" sz="1600" b="1" dirty="0">
                <a:solidFill>
                  <a:srgbClr val="FFFFFF"/>
                </a:solidFill>
                <a:latin typeface="Calibri" pitchFamily="34" charset="0"/>
                <a:ea typeface="ＭＳ Ｐゴシック" pitchFamily="34" charset="-128"/>
                <a:cs typeface="Arial" charset="0"/>
              </a:rPr>
              <a:t>1. Les langages pour penser et communiquer</a:t>
            </a:r>
            <a:endParaRPr lang="fr-FR" sz="1600" i="1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1" name="Text Box 48"/>
          <p:cNvSpPr txBox="1">
            <a:spLocks noChangeArrowheads="1"/>
          </p:cNvSpPr>
          <p:nvPr/>
        </p:nvSpPr>
        <p:spPr bwMode="auto">
          <a:xfrm>
            <a:off x="661988" y="1052736"/>
            <a:ext cx="3946525" cy="40011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fr-FR" sz="2000" b="1" dirty="0">
                <a:solidFill>
                  <a:srgbClr val="3066A1">
                    <a:lumMod val="60000"/>
                    <a:lumOff val="40000"/>
                  </a:srgbClr>
                </a:solidFill>
                <a:latin typeface="Arial"/>
                <a:cs typeface="Arial"/>
              </a:rPr>
              <a:t>5</a:t>
            </a:r>
            <a:r>
              <a:rPr lang="fr-FR" sz="2000" b="1" dirty="0">
                <a:solidFill>
                  <a:srgbClr val="78BBBC"/>
                </a:solidFill>
                <a:latin typeface="Arial"/>
                <a:cs typeface="Arial"/>
              </a:rPr>
              <a:t> </a:t>
            </a:r>
            <a:r>
              <a:rPr lang="fr-FR" sz="2000" b="1" dirty="0">
                <a:solidFill>
                  <a:srgbClr val="7B418E"/>
                </a:solidFill>
                <a:latin typeface="Arial"/>
                <a:cs typeface="Arial"/>
              </a:rPr>
              <a:t>domaines</a:t>
            </a:r>
            <a:r>
              <a:rPr lang="fr-FR" sz="2000" b="1" dirty="0">
                <a:solidFill>
                  <a:srgbClr val="3066A1">
                    <a:lumMod val="60000"/>
                    <a:lumOff val="40000"/>
                  </a:srgbClr>
                </a:solidFill>
                <a:latin typeface="Arial"/>
                <a:cs typeface="Arial"/>
              </a:rPr>
              <a:t> de formation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644008" y="1052736"/>
            <a:ext cx="45063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eaLnBrk="1" hangingPunct="1"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fr-FR" sz="2000" b="1" dirty="0">
                <a:solidFill>
                  <a:srgbClr val="3066A1">
                    <a:lumMod val="60000"/>
                    <a:lumOff val="40000"/>
                  </a:srgbClr>
                </a:solidFill>
                <a:latin typeface="Arial"/>
                <a:cs typeface="Arial"/>
              </a:rPr>
              <a:t>Des</a:t>
            </a:r>
            <a:r>
              <a:rPr lang="fr-FR" sz="2000" b="1" dirty="0">
                <a:solidFill>
                  <a:srgbClr val="78BBBC"/>
                </a:solidFill>
                <a:latin typeface="Arial"/>
                <a:cs typeface="Arial"/>
              </a:rPr>
              <a:t> </a:t>
            </a:r>
            <a:r>
              <a:rPr lang="fr-FR" sz="2000" b="1" dirty="0">
                <a:solidFill>
                  <a:srgbClr val="7B418E"/>
                </a:solidFill>
                <a:latin typeface="Arial"/>
                <a:cs typeface="Arial"/>
              </a:rPr>
              <a:t>objectifs </a:t>
            </a:r>
            <a:r>
              <a:rPr lang="fr-FR" sz="2000" b="1" dirty="0">
                <a:solidFill>
                  <a:srgbClr val="3066A1">
                    <a:lumMod val="60000"/>
                    <a:lumOff val="40000"/>
                  </a:srgbClr>
                </a:solidFill>
                <a:latin typeface="Arial"/>
                <a:cs typeface="Arial"/>
              </a:rPr>
              <a:t>dans chacun d’eux</a:t>
            </a:r>
          </a:p>
        </p:txBody>
      </p:sp>
      <p:sp>
        <p:nvSpPr>
          <p:cNvPr id="13" name="AutoShape 34"/>
          <p:cNvSpPr>
            <a:spLocks noChangeArrowheads="1"/>
          </p:cNvSpPr>
          <p:nvPr/>
        </p:nvSpPr>
        <p:spPr bwMode="auto">
          <a:xfrm>
            <a:off x="6132746" y="1521167"/>
            <a:ext cx="2880000" cy="10080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A048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fr-FR" sz="1600" b="1" dirty="0">
                <a:solidFill>
                  <a:srgbClr val="00B050"/>
                </a:solidFill>
                <a:latin typeface="Calibri" pitchFamily="34" charset="0"/>
                <a:ea typeface="ＭＳ Ｐゴシック" pitchFamily="34" charset="-128"/>
                <a:cs typeface="Arial" charset="0"/>
              </a:rPr>
              <a:t>Comprendre, s’exprimer</a:t>
            </a:r>
            <a:br>
              <a:rPr lang="fr-FR" sz="1600" b="1" dirty="0">
                <a:solidFill>
                  <a:srgbClr val="00B050"/>
                </a:solidFill>
                <a:latin typeface="Calibri" pitchFamily="34" charset="0"/>
                <a:ea typeface="ＭＳ Ｐゴシック" pitchFamily="34" charset="-128"/>
                <a:cs typeface="Arial" charset="0"/>
              </a:rPr>
            </a:br>
            <a:r>
              <a:rPr lang="fr-FR" sz="1600" b="1" dirty="0">
                <a:solidFill>
                  <a:srgbClr val="00B050"/>
                </a:solidFill>
                <a:latin typeface="Calibri" pitchFamily="34" charset="0"/>
                <a:ea typeface="ＭＳ Ｐゴシック" pitchFamily="34" charset="-128"/>
                <a:cs typeface="Arial" charset="0"/>
              </a:rPr>
              <a:t>en utilisant la langue française à l’oral et à l’écrit</a:t>
            </a:r>
          </a:p>
        </p:txBody>
      </p:sp>
      <p:sp>
        <p:nvSpPr>
          <p:cNvPr id="14" name="AutoShape 34"/>
          <p:cNvSpPr>
            <a:spLocks noChangeArrowheads="1"/>
          </p:cNvSpPr>
          <p:nvPr/>
        </p:nvSpPr>
        <p:spPr bwMode="auto">
          <a:xfrm>
            <a:off x="6132746" y="2625327"/>
            <a:ext cx="2880000" cy="10080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AA4D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fr-FR" sz="1600" b="1" dirty="0">
                <a:solidFill>
                  <a:srgbClr val="00B050"/>
                </a:solidFill>
                <a:latin typeface="Calibri" pitchFamily="34" charset="0"/>
                <a:ea typeface="ＭＳ Ｐゴシック" pitchFamily="34" charset="-128"/>
                <a:cs typeface="Arial" charset="0"/>
              </a:rPr>
              <a:t>Comprendre, s’exprimer en utilisant une langue étrangère et, le cas échéant, une langue régionale</a:t>
            </a:r>
          </a:p>
        </p:txBody>
      </p:sp>
      <p:sp>
        <p:nvSpPr>
          <p:cNvPr id="15" name="AutoShape 34"/>
          <p:cNvSpPr>
            <a:spLocks noChangeArrowheads="1"/>
          </p:cNvSpPr>
          <p:nvPr/>
        </p:nvSpPr>
        <p:spPr bwMode="auto">
          <a:xfrm>
            <a:off x="6132746" y="3729487"/>
            <a:ext cx="2880000" cy="10080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B052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fr-FR" sz="1600" b="1" dirty="0">
                <a:solidFill>
                  <a:srgbClr val="00B050"/>
                </a:solidFill>
                <a:latin typeface="Calibri" pitchFamily="34" charset="0"/>
                <a:ea typeface="ＭＳ Ｐゴシック" pitchFamily="34" charset="-128"/>
                <a:cs typeface="Arial" charset="0"/>
              </a:rPr>
              <a:t>Comprendre, s’exprimer</a:t>
            </a:r>
            <a:br>
              <a:rPr lang="fr-FR" sz="1600" b="1" dirty="0">
                <a:solidFill>
                  <a:srgbClr val="00B050"/>
                </a:solidFill>
                <a:latin typeface="Calibri" pitchFamily="34" charset="0"/>
                <a:ea typeface="ＭＳ Ｐゴシック" pitchFamily="34" charset="-128"/>
                <a:cs typeface="Arial" charset="0"/>
              </a:rPr>
            </a:br>
            <a:r>
              <a:rPr lang="fr-FR" sz="1600" b="1" dirty="0">
                <a:solidFill>
                  <a:srgbClr val="00B050"/>
                </a:solidFill>
                <a:latin typeface="Calibri" pitchFamily="34" charset="0"/>
                <a:ea typeface="ＭＳ Ｐゴシック" pitchFamily="34" charset="-128"/>
                <a:cs typeface="Arial" charset="0"/>
              </a:rPr>
              <a:t>en utilisant les langages mathématiques, scientifiques et informatiques</a:t>
            </a:r>
          </a:p>
        </p:txBody>
      </p:sp>
      <p:sp>
        <p:nvSpPr>
          <p:cNvPr id="16" name="AutoShape 34"/>
          <p:cNvSpPr>
            <a:spLocks noChangeArrowheads="1"/>
          </p:cNvSpPr>
          <p:nvPr/>
        </p:nvSpPr>
        <p:spPr bwMode="auto">
          <a:xfrm>
            <a:off x="6132746" y="4833647"/>
            <a:ext cx="2880000" cy="10080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00BE56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fr-FR" sz="1600" b="1" dirty="0">
                <a:solidFill>
                  <a:srgbClr val="00B050"/>
                </a:solidFill>
                <a:latin typeface="Calibri" pitchFamily="34" charset="0"/>
                <a:ea typeface="ＭＳ Ｐゴシック" pitchFamily="34" charset="-128"/>
                <a:cs typeface="Arial" charset="0"/>
              </a:rPr>
              <a:t>Comprendre, s’exprimer</a:t>
            </a:r>
            <a:br>
              <a:rPr lang="fr-FR" sz="1600" b="1" dirty="0">
                <a:solidFill>
                  <a:srgbClr val="00B050"/>
                </a:solidFill>
                <a:latin typeface="Calibri" pitchFamily="34" charset="0"/>
                <a:ea typeface="ＭＳ Ｐゴシック" pitchFamily="34" charset="-128"/>
                <a:cs typeface="Arial" charset="0"/>
              </a:rPr>
            </a:br>
            <a:r>
              <a:rPr lang="fr-FR" sz="1600" b="1" dirty="0">
                <a:solidFill>
                  <a:srgbClr val="00B050"/>
                </a:solidFill>
                <a:latin typeface="Calibri" pitchFamily="34" charset="0"/>
                <a:ea typeface="ＭＳ Ｐゴシック" pitchFamily="34" charset="-128"/>
                <a:cs typeface="Arial" charset="0"/>
              </a:rPr>
              <a:t>en utilisant les langages</a:t>
            </a:r>
            <a:br>
              <a:rPr lang="fr-FR" sz="1600" b="1" dirty="0">
                <a:solidFill>
                  <a:srgbClr val="00B050"/>
                </a:solidFill>
                <a:latin typeface="Calibri" pitchFamily="34" charset="0"/>
                <a:ea typeface="ＭＳ Ｐゴシック" pitchFamily="34" charset="-128"/>
                <a:cs typeface="Arial" charset="0"/>
              </a:rPr>
            </a:br>
            <a:r>
              <a:rPr lang="fr-FR" sz="1600" b="1" dirty="0">
                <a:solidFill>
                  <a:srgbClr val="00B050"/>
                </a:solidFill>
                <a:latin typeface="Calibri" pitchFamily="34" charset="0"/>
                <a:ea typeface="ＭＳ Ｐゴシック" pitchFamily="34" charset="-128"/>
                <a:cs typeface="Arial" charset="0"/>
              </a:rPr>
              <a:t>des arts et du corps</a:t>
            </a:r>
          </a:p>
        </p:txBody>
      </p:sp>
      <p:cxnSp>
        <p:nvCxnSpPr>
          <p:cNvPr id="17" name="Connecteur en angle 16"/>
          <p:cNvCxnSpPr>
            <a:cxnSpLocks noChangeShapeType="1"/>
            <a:stCxn id="10" idx="3"/>
            <a:endCxn id="13" idx="1"/>
          </p:cNvCxnSpPr>
          <p:nvPr/>
        </p:nvCxnSpPr>
        <p:spPr bwMode="auto">
          <a:xfrm flipV="1">
            <a:off x="5069419" y="2025167"/>
            <a:ext cx="1063327" cy="355656"/>
          </a:xfrm>
          <a:prstGeom prst="bentConnector3">
            <a:avLst>
              <a:gd name="adj1" fmla="val 50000"/>
            </a:avLst>
          </a:prstGeom>
          <a:noFill/>
          <a:ln w="19050" algn="ctr">
            <a:solidFill>
              <a:srgbClr val="00B050"/>
            </a:solidFill>
            <a:round/>
            <a:headEnd/>
            <a:tailEnd type="arrow" w="med" len="med"/>
          </a:ln>
        </p:spPr>
      </p:cxnSp>
      <p:cxnSp>
        <p:nvCxnSpPr>
          <p:cNvPr id="18" name="Connecteur en angle 17"/>
          <p:cNvCxnSpPr>
            <a:cxnSpLocks noChangeShapeType="1"/>
            <a:stCxn id="10" idx="3"/>
            <a:endCxn id="14" idx="1"/>
          </p:cNvCxnSpPr>
          <p:nvPr/>
        </p:nvCxnSpPr>
        <p:spPr bwMode="auto">
          <a:xfrm>
            <a:off x="5069419" y="2380823"/>
            <a:ext cx="1063327" cy="748504"/>
          </a:xfrm>
          <a:prstGeom prst="bentConnector3">
            <a:avLst>
              <a:gd name="adj1" fmla="val 50000"/>
            </a:avLst>
          </a:prstGeom>
          <a:noFill/>
          <a:ln w="19050" algn="ctr">
            <a:solidFill>
              <a:srgbClr val="00B050"/>
            </a:solidFill>
            <a:round/>
            <a:headEnd/>
            <a:tailEnd type="arrow" w="med" len="med"/>
          </a:ln>
        </p:spPr>
      </p:cxnSp>
      <p:cxnSp>
        <p:nvCxnSpPr>
          <p:cNvPr id="19" name="Connecteur en angle 18"/>
          <p:cNvCxnSpPr>
            <a:cxnSpLocks noChangeShapeType="1"/>
            <a:stCxn id="10" idx="3"/>
            <a:endCxn id="15" idx="1"/>
          </p:cNvCxnSpPr>
          <p:nvPr/>
        </p:nvCxnSpPr>
        <p:spPr bwMode="auto">
          <a:xfrm>
            <a:off x="5069419" y="2380823"/>
            <a:ext cx="1063327" cy="1852664"/>
          </a:xfrm>
          <a:prstGeom prst="bentConnector3">
            <a:avLst>
              <a:gd name="adj1" fmla="val 50000"/>
            </a:avLst>
          </a:prstGeom>
          <a:noFill/>
          <a:ln w="19050" algn="ctr">
            <a:solidFill>
              <a:srgbClr val="00B050"/>
            </a:solidFill>
            <a:round/>
            <a:headEnd/>
            <a:tailEnd type="arrow" w="med" len="med"/>
          </a:ln>
        </p:spPr>
      </p:cxnSp>
      <p:cxnSp>
        <p:nvCxnSpPr>
          <p:cNvPr id="20" name="Connecteur en angle 19"/>
          <p:cNvCxnSpPr>
            <a:cxnSpLocks noChangeShapeType="1"/>
            <a:stCxn id="10" idx="3"/>
            <a:endCxn id="16" idx="1"/>
          </p:cNvCxnSpPr>
          <p:nvPr/>
        </p:nvCxnSpPr>
        <p:spPr bwMode="auto">
          <a:xfrm>
            <a:off x="5069419" y="2380823"/>
            <a:ext cx="1063327" cy="2956824"/>
          </a:xfrm>
          <a:prstGeom prst="bentConnector3">
            <a:avLst>
              <a:gd name="adj1" fmla="val 50000"/>
            </a:avLst>
          </a:prstGeom>
          <a:noFill/>
          <a:ln w="19050" algn="ctr">
            <a:solidFill>
              <a:srgbClr val="00B050"/>
            </a:solidFill>
            <a:round/>
            <a:headEnd/>
            <a:tailEnd type="arrow" w="med" len="med"/>
          </a:ln>
        </p:spPr>
      </p:cxnSp>
      <p:sp>
        <p:nvSpPr>
          <p:cNvPr id="22" name="ZoneTexte 21"/>
          <p:cNvSpPr txBox="1"/>
          <p:nvPr/>
        </p:nvSpPr>
        <p:spPr>
          <a:xfrm>
            <a:off x="115441" y="5186567"/>
            <a:ext cx="4883270" cy="1077218"/>
          </a:xfrm>
          <a:prstGeom prst="rect">
            <a:avLst/>
          </a:prstGeom>
          <a:solidFill>
            <a:srgbClr val="FFC9C9"/>
          </a:solidFill>
        </p:spPr>
        <p:txBody>
          <a:bodyPr wrap="square" rtlCol="0">
            <a:spAutoFit/>
          </a:bodyPr>
          <a:lstStyle/>
          <a:p>
            <a:pPr eaLnBrk="1" hangingPunct="1"/>
            <a:r>
              <a:rPr lang="fr-FR" sz="1600" b="1" dirty="0">
                <a:solidFill>
                  <a:srgbClr val="3066A1">
                    <a:lumMod val="75000"/>
                  </a:srgbClr>
                </a:solidFill>
                <a:latin typeface="Arial" charset="0"/>
                <a:ea typeface="ＭＳ Ｐゴシック" pitchFamily="34" charset="-128"/>
                <a:cs typeface="Arial" charset="0"/>
              </a:rPr>
              <a:t>Les quatre objectifs du premier domaine et les quatre autres domaines sont les </a:t>
            </a:r>
            <a:r>
              <a:rPr lang="fr-FR" sz="1600" b="1" dirty="0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t>huit composantes</a:t>
            </a:r>
            <a:r>
              <a:rPr lang="fr-FR" sz="1600" b="1" dirty="0">
                <a:solidFill>
                  <a:srgbClr val="3066A1">
                    <a:lumMod val="75000"/>
                  </a:srgbClr>
                </a:solidFill>
                <a:latin typeface="Arial" charset="0"/>
                <a:ea typeface="ＭＳ Ｐゴシック" pitchFamily="34" charset="-128"/>
                <a:cs typeface="Arial" charset="0"/>
              </a:rPr>
              <a:t> du socle commun dont la maîtrise doit être acquise à un niveau satisfaisant.</a:t>
            </a:r>
          </a:p>
        </p:txBody>
      </p:sp>
    </p:spTree>
    <p:extLst>
      <p:ext uri="{BB962C8B-B14F-4D97-AF65-F5344CB8AC3E}">
        <p14:creationId xmlns:p14="http://schemas.microsoft.com/office/powerpoint/2010/main" val="66317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704667" cy="576064"/>
          </a:xfrm>
        </p:spPr>
        <p:txBody>
          <a:bodyPr>
            <a:normAutofit/>
          </a:bodyPr>
          <a:lstStyle/>
          <a:p>
            <a:pPr algn="ctr"/>
            <a:r>
              <a:rPr lang="fr-FR" sz="3200" dirty="0" smtClean="0">
                <a:solidFill>
                  <a:schemeClr val="accent1"/>
                </a:solidFill>
                <a:latin typeface="Calibri Light" panose="020F0302020204030204" pitchFamily="34" charset="0"/>
                <a:cs typeface="Aharoni" panose="02010803020104030203" pitchFamily="2" charset="-79"/>
              </a:rPr>
              <a:t>LES PARCOURS EDUCATIFS</a:t>
            </a:r>
            <a:endParaRPr lang="fr-FR" sz="3200" dirty="0">
              <a:solidFill>
                <a:schemeClr val="accent1"/>
              </a:solidFill>
              <a:latin typeface="Calibri Light" panose="020F0302020204030204" pitchFamily="34" charset="0"/>
              <a:cs typeface="Aharoni" panose="02010803020104030203" pitchFamily="2" charset="-79"/>
            </a:endParaRPr>
          </a:p>
        </p:txBody>
      </p:sp>
      <p:sp>
        <p:nvSpPr>
          <p:cNvPr id="5" name="Rectangle à coins arrondis 4">
            <a:hlinkClick r:id="rId2"/>
          </p:cNvPr>
          <p:cNvSpPr/>
          <p:nvPr/>
        </p:nvSpPr>
        <p:spPr>
          <a:xfrm>
            <a:off x="334810" y="1124744"/>
            <a:ext cx="4248000" cy="2340000"/>
          </a:xfrm>
          <a:prstGeom prst="roundRect">
            <a:avLst/>
          </a:prstGeom>
          <a:solidFill>
            <a:srgbClr val="FFD24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>
                <a:solidFill>
                  <a:schemeClr val="tx1"/>
                </a:solidFill>
              </a:rPr>
              <a:t>Parcours Avenir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chemeClr val="tx1"/>
                </a:solidFill>
              </a:rPr>
              <a:t>comprendre le monde économique et professionnel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chemeClr val="tx1"/>
                </a:solidFill>
              </a:rPr>
              <a:t>connaître la diversité des métiers et des formations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chemeClr val="tx1"/>
                </a:solidFill>
              </a:rPr>
              <a:t>développer le sens de l’engagement et de l’initiative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chemeClr val="tx1"/>
                </a:solidFill>
              </a:rPr>
              <a:t>élaborer le projet d’orientation scolaire et professionnelle</a:t>
            </a:r>
          </a:p>
        </p:txBody>
      </p:sp>
      <p:sp>
        <p:nvSpPr>
          <p:cNvPr id="6" name="Rectangle à coins arrondis 5">
            <a:hlinkClick r:id="rId3"/>
          </p:cNvPr>
          <p:cNvSpPr/>
          <p:nvPr/>
        </p:nvSpPr>
        <p:spPr>
          <a:xfrm>
            <a:off x="4727770" y="1124744"/>
            <a:ext cx="4248000" cy="2340000"/>
          </a:xfrm>
          <a:prstGeom prst="roundRect">
            <a:avLst/>
          </a:prstGeom>
          <a:solidFill>
            <a:srgbClr val="CCFF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>
                <a:solidFill>
                  <a:schemeClr val="tx1"/>
                </a:solidFill>
              </a:rPr>
              <a:t>Parcours citoyen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1600" dirty="0">
                <a:solidFill>
                  <a:schemeClr val="tx1"/>
                </a:solidFill>
              </a:rPr>
              <a:t>Apprendre les valeurs de la République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chemeClr val="tx1"/>
                </a:solidFill>
              </a:rPr>
              <a:t>enseignement moral et civique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chemeClr val="tx1"/>
                </a:solidFill>
              </a:rPr>
              <a:t>éducation aux médias et à l’information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chemeClr val="tx1"/>
                </a:solidFill>
              </a:rPr>
              <a:t>participation des élèves à la vie sociale de l’établissement et de son environnement</a:t>
            </a:r>
          </a:p>
        </p:txBody>
      </p:sp>
      <p:sp>
        <p:nvSpPr>
          <p:cNvPr id="7" name="Rectangle à coins arrondis 6">
            <a:hlinkClick r:id="rId4"/>
          </p:cNvPr>
          <p:cNvSpPr/>
          <p:nvPr/>
        </p:nvSpPr>
        <p:spPr>
          <a:xfrm>
            <a:off x="344773" y="3573016"/>
            <a:ext cx="4248000" cy="2232000"/>
          </a:xfrm>
          <a:prstGeom prst="roundRect">
            <a:avLst/>
          </a:prstGeom>
          <a:solidFill>
            <a:srgbClr val="F68E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>
                <a:solidFill>
                  <a:schemeClr val="tx1"/>
                </a:solidFill>
              </a:rPr>
              <a:t>Parcours d’éducation artistique</a:t>
            </a:r>
            <a:br>
              <a:rPr lang="fr-FR" b="1" dirty="0">
                <a:solidFill>
                  <a:schemeClr val="tx1"/>
                </a:solidFill>
              </a:rPr>
            </a:br>
            <a:r>
              <a:rPr lang="fr-FR" b="1" dirty="0">
                <a:solidFill>
                  <a:schemeClr val="tx1"/>
                </a:solidFill>
              </a:rPr>
              <a:t> et culturelle (PEAC)</a:t>
            </a:r>
          </a:p>
          <a:p>
            <a:r>
              <a:rPr lang="fr-FR" sz="1600" dirty="0">
                <a:solidFill>
                  <a:schemeClr val="tx1"/>
                </a:solidFill>
              </a:rPr>
              <a:t>Favoriser un égal accès à l’art et à la culture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chemeClr val="tx1"/>
                </a:solidFill>
              </a:rPr>
              <a:t>rencontre, fréquentation d’œuvres et d’artistes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chemeClr val="tx1"/>
                </a:solidFill>
              </a:rPr>
              <a:t>pratique individuelle et collective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chemeClr val="tx1"/>
                </a:solidFill>
              </a:rPr>
              <a:t>connaissances : repères culturels et esprit critique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4727770" y="3573016"/>
            <a:ext cx="4248000" cy="2232000"/>
          </a:xfrm>
          <a:prstGeom prst="roundRect">
            <a:avLst/>
          </a:prstGeom>
          <a:solidFill>
            <a:srgbClr val="66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>
                <a:solidFill>
                  <a:schemeClr val="tx1"/>
                </a:solidFill>
              </a:rPr>
              <a:t>Parcours éducatif de santé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1600" dirty="0">
                <a:solidFill>
                  <a:schemeClr val="tx1"/>
                </a:solidFill>
              </a:rPr>
              <a:t>Expliciter ce qui est offert aux élèves en matière de santé :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chemeClr val="tx1"/>
                </a:solidFill>
              </a:rPr>
              <a:t>éducation pour des choix éclairés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chemeClr val="tx1"/>
                </a:solidFill>
              </a:rPr>
              <a:t>prévention sur des problématiques prioritaires</a:t>
            </a:r>
          </a:p>
          <a:p>
            <a:pPr marL="285750" indent="-285750">
              <a:buFontTx/>
              <a:buChar char="-"/>
            </a:pPr>
            <a:r>
              <a:rPr lang="fr-FR" sz="1600" dirty="0">
                <a:solidFill>
                  <a:schemeClr val="tx1"/>
                </a:solidFill>
              </a:rPr>
              <a:t>protection dans l’établissement et l’environnement local</a:t>
            </a:r>
          </a:p>
        </p:txBody>
      </p:sp>
      <p:sp>
        <p:nvSpPr>
          <p:cNvPr id="9" name="ZoneTexte 1">
            <a:hlinkClick r:id="rId5"/>
          </p:cNvPr>
          <p:cNvSpPr txBox="1"/>
          <p:nvPr/>
        </p:nvSpPr>
        <p:spPr>
          <a:xfrm>
            <a:off x="334810" y="5977680"/>
            <a:ext cx="85057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9pPr>
          </a:lstStyle>
          <a:p>
            <a:r>
              <a:rPr lang="fr-FR" sz="1600" dirty="0"/>
              <a:t>L’application nationale </a:t>
            </a:r>
            <a:r>
              <a:rPr lang="fr-FR" sz="1600" b="1" i="1" dirty="0">
                <a:solidFill>
                  <a:schemeClr val="accent1">
                    <a:lumMod val="50000"/>
                  </a:schemeClr>
                </a:solidFill>
              </a:rPr>
              <a:t>FOLIOS</a:t>
            </a:r>
            <a:r>
              <a:rPr lang="fr-FR" sz="1600" dirty="0"/>
              <a:t> peut aider élèves et enseignants dans le suivi des parcours.</a:t>
            </a:r>
          </a:p>
        </p:txBody>
      </p:sp>
    </p:spTree>
    <p:extLst>
      <p:ext uri="{BB962C8B-B14F-4D97-AF65-F5344CB8AC3E}">
        <p14:creationId xmlns:p14="http://schemas.microsoft.com/office/powerpoint/2010/main" val="81012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766132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chemeClr val="accent1"/>
                </a:solidFill>
              </a:rPr>
              <a:t>Un point de sécurité</a:t>
            </a:r>
            <a:endParaRPr lang="fr-FR" dirty="0">
              <a:solidFill>
                <a:schemeClr val="accent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2959" y="2060848"/>
            <a:ext cx="7543801" cy="3808246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FR" altLang="fr-FR" b="1" dirty="0">
                <a:solidFill>
                  <a:srgbClr val="C00000"/>
                </a:solidFill>
              </a:rPr>
              <a:t>Mesures de sécurisation : Sensibiliser les usagers</a:t>
            </a:r>
          </a:p>
          <a:p>
            <a:pPr algn="just">
              <a:lnSpc>
                <a:spcPct val="80000"/>
              </a:lnSpc>
            </a:pPr>
            <a:r>
              <a:rPr lang="fr-FR" altLang="fr-FR" b="1" dirty="0">
                <a:solidFill>
                  <a:srgbClr val="000090"/>
                </a:solidFill>
              </a:rPr>
              <a:t>Tout stationnement devant l’établissement est proscrit</a:t>
            </a:r>
            <a:r>
              <a:rPr lang="fr-FR" altLang="fr-FR" dirty="0">
                <a:solidFill>
                  <a:srgbClr val="000090"/>
                </a:solidFill>
              </a:rPr>
              <a:t>. Se garer dans l’escargot (sens interdit) est passible de contravention (90 Euros) et 3 points sur le permis.</a:t>
            </a:r>
          </a:p>
          <a:p>
            <a:pPr>
              <a:lnSpc>
                <a:spcPct val="80000"/>
              </a:lnSpc>
            </a:pPr>
            <a:r>
              <a:rPr lang="fr-FR" altLang="fr-FR" b="1" dirty="0">
                <a:solidFill>
                  <a:srgbClr val="000090"/>
                </a:solidFill>
              </a:rPr>
              <a:t>Pas d’attroupement aux abords </a:t>
            </a:r>
            <a:r>
              <a:rPr lang="fr-FR" altLang="fr-FR" dirty="0">
                <a:solidFill>
                  <a:srgbClr val="000090"/>
                </a:solidFill>
              </a:rPr>
              <a:t>du collège.</a:t>
            </a:r>
          </a:p>
          <a:p>
            <a:pPr algn="just">
              <a:lnSpc>
                <a:spcPct val="80000"/>
              </a:lnSpc>
            </a:pPr>
            <a:r>
              <a:rPr lang="fr-FR" altLang="fr-FR" sz="1800" b="1" dirty="0">
                <a:solidFill>
                  <a:srgbClr val="000090"/>
                </a:solidFill>
              </a:rPr>
              <a:t>Toute personne étrangère au service devra se présenter à l’accueil, décliner son identité</a:t>
            </a:r>
            <a:r>
              <a:rPr lang="fr-FR" altLang="fr-FR" dirty="0">
                <a:solidFill>
                  <a:srgbClr val="000090"/>
                </a:solidFill>
              </a:rPr>
              <a:t>, ouvrir son sac si cela lui est demandé </a:t>
            </a:r>
            <a:r>
              <a:rPr lang="fr-FR" altLang="fr-FR" dirty="0" smtClean="0">
                <a:solidFill>
                  <a:srgbClr val="000090"/>
                </a:solidFill>
              </a:rPr>
              <a:t>et devra</a:t>
            </a:r>
            <a:r>
              <a:rPr lang="fr-FR" altLang="fr-FR" sz="1800" b="1" dirty="0" smtClean="0">
                <a:solidFill>
                  <a:srgbClr val="000090"/>
                </a:solidFill>
              </a:rPr>
              <a:t> </a:t>
            </a:r>
            <a:r>
              <a:rPr lang="fr-FR" altLang="fr-FR" sz="1800" b="1" dirty="0">
                <a:solidFill>
                  <a:srgbClr val="000090"/>
                </a:solidFill>
              </a:rPr>
              <a:t>se présenter à la LOGE, signer un </a:t>
            </a:r>
            <a:r>
              <a:rPr lang="fr-FR" altLang="fr-FR" b="1" dirty="0">
                <a:solidFill>
                  <a:srgbClr val="000090"/>
                </a:solidFill>
              </a:rPr>
              <a:t>registre</a:t>
            </a:r>
            <a:r>
              <a:rPr lang="fr-FR" altLang="fr-FR" dirty="0">
                <a:solidFill>
                  <a:srgbClr val="000090"/>
                </a:solidFill>
              </a:rPr>
              <a:t> à l’entrée et à la sortie de l’établissement.</a:t>
            </a:r>
          </a:p>
          <a:p>
            <a:pPr>
              <a:lnSpc>
                <a:spcPct val="80000"/>
              </a:lnSpc>
            </a:pPr>
            <a:r>
              <a:rPr lang="fr-FR" altLang="fr-FR" sz="1800" b="1" dirty="0" smtClean="0">
                <a:solidFill>
                  <a:srgbClr val="000090"/>
                </a:solidFill>
              </a:rPr>
              <a:t>2 </a:t>
            </a:r>
            <a:r>
              <a:rPr lang="fr-FR" altLang="fr-FR" sz="1800" b="1" dirty="0">
                <a:solidFill>
                  <a:srgbClr val="000090"/>
                </a:solidFill>
              </a:rPr>
              <a:t>exercices PPMS </a:t>
            </a:r>
            <a:r>
              <a:rPr lang="fr-FR" altLang="fr-FR" dirty="0">
                <a:solidFill>
                  <a:srgbClr val="000090"/>
                </a:solidFill>
              </a:rPr>
              <a:t>dont 1 « Attentat – Intrusion » auront lieu dans l’année. </a:t>
            </a:r>
          </a:p>
          <a:p>
            <a:pPr algn="just">
              <a:lnSpc>
                <a:spcPct val="80000"/>
              </a:lnSpc>
            </a:pPr>
            <a:r>
              <a:rPr lang="fr-FR" altLang="fr-FR" sz="1800" b="1" dirty="0">
                <a:solidFill>
                  <a:srgbClr val="000090"/>
                </a:solidFill>
              </a:rPr>
              <a:t>1 formation aux Gestes Qui Sauvent  </a:t>
            </a:r>
            <a:r>
              <a:rPr lang="fr-FR" altLang="fr-FR" dirty="0">
                <a:solidFill>
                  <a:srgbClr val="000090"/>
                </a:solidFill>
              </a:rPr>
              <a:t>aura lieu pour les délégués de classe et pour tous les élèves de 3ème PSC1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47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935038" y="115888"/>
            <a:ext cx="8208962" cy="833437"/>
          </a:xfrm>
        </p:spPr>
        <p:txBody>
          <a:bodyPr>
            <a:normAutofit/>
          </a:bodyPr>
          <a:lstStyle/>
          <a:p>
            <a:pPr algn="ctr"/>
            <a:r>
              <a:rPr lang="fr-FR" altLang="fr-FR" sz="3200" dirty="0" smtClean="0">
                <a:ln>
                  <a:noFill/>
                </a:ln>
                <a:solidFill>
                  <a:schemeClr val="accent1"/>
                </a:solidFill>
                <a:latin typeface="Calibri Light" panose="020F0302020204030204" pitchFamily="34" charset="0"/>
                <a:ea typeface="Trebuchet MS" panose="020B0603020202020204" pitchFamily="34" charset="0"/>
                <a:cs typeface="Aharoni" panose="02010803020104030203" pitchFamily="2" charset="-79"/>
              </a:rPr>
              <a:t>DIPLOMES ET ATTESTATIONS AU COLLEGE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51520" y="1124744"/>
            <a:ext cx="8737600" cy="5041900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Autofit/>
          </a:bodyPr>
          <a:lstStyle/>
          <a:p>
            <a:pPr algn="l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/>
              <a:buNone/>
              <a:defRPr/>
            </a:pP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 </a:t>
            </a: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</a:rPr>
              <a:t>L’attestation </a:t>
            </a:r>
            <a:r>
              <a:rPr lang="fr-FR" sz="2400" dirty="0">
                <a:solidFill>
                  <a:srgbClr val="FF0000"/>
                </a:solidFill>
                <a:latin typeface="Calibri" pitchFamily="34" charset="0"/>
              </a:rPr>
              <a:t>de sécurité routière:</a:t>
            </a:r>
          </a:p>
          <a:p>
            <a:pPr algn="l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3" charset="2"/>
              <a:buNone/>
              <a:defRPr/>
            </a:pPr>
            <a:r>
              <a:rPr lang="fr-FR" sz="2000" dirty="0">
                <a:latin typeface="Calibri" pitchFamily="34" charset="0"/>
              </a:rPr>
              <a:t>Niveau 1		ASSR 1 en 5</a:t>
            </a:r>
            <a:r>
              <a:rPr lang="fr-FR" sz="2000" baseline="30000" dirty="0">
                <a:latin typeface="Calibri" pitchFamily="34" charset="0"/>
              </a:rPr>
              <a:t>ème</a:t>
            </a:r>
            <a:r>
              <a:rPr lang="fr-FR" sz="2000" dirty="0">
                <a:latin typeface="Calibri" pitchFamily="34" charset="0"/>
              </a:rPr>
              <a:t> </a:t>
            </a:r>
          </a:p>
          <a:p>
            <a:pPr algn="l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3" charset="2"/>
              <a:buNone/>
              <a:defRPr/>
            </a:pPr>
            <a:r>
              <a:rPr lang="fr-FR" sz="2000" dirty="0">
                <a:latin typeface="Calibri" pitchFamily="34" charset="0"/>
              </a:rPr>
              <a:t>Niveau 2		ASSR 2 en 3</a:t>
            </a:r>
            <a:r>
              <a:rPr lang="fr-FR" sz="2000" baseline="30000" dirty="0">
                <a:latin typeface="Calibri" pitchFamily="34" charset="0"/>
              </a:rPr>
              <a:t>ème</a:t>
            </a:r>
            <a:r>
              <a:rPr lang="fr-FR" sz="2000" dirty="0">
                <a:latin typeface="Calibri" pitchFamily="34" charset="0"/>
              </a:rPr>
              <a:t> </a:t>
            </a:r>
          </a:p>
          <a:p>
            <a:pPr algn="l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3" charset="2"/>
              <a:buNone/>
              <a:defRPr/>
            </a:pP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 </a:t>
            </a: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</a:rPr>
              <a:t>L’attestation Premier Secours Civiques niveau 1 (PSC1):</a:t>
            </a:r>
            <a:endParaRPr lang="fr-FR" sz="2400" dirty="0">
              <a:solidFill>
                <a:srgbClr val="FF0000"/>
              </a:solidFill>
              <a:latin typeface="Calibri" pitchFamily="34" charset="0"/>
            </a:endParaRPr>
          </a:p>
          <a:p>
            <a:pPr algn="l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3" charset="2"/>
              <a:buNone/>
              <a:defRPr/>
            </a:pPr>
            <a:r>
              <a:rPr lang="fr-FR" sz="2400" dirty="0" smtClean="0">
                <a:latin typeface="Calibri" pitchFamily="34" charset="0"/>
              </a:rPr>
              <a:t>Niveau 3</a:t>
            </a:r>
            <a:r>
              <a:rPr lang="fr-FR" sz="2400" baseline="30000" dirty="0" smtClean="0">
                <a:latin typeface="Calibri" pitchFamily="34" charset="0"/>
              </a:rPr>
              <a:t>ème</a:t>
            </a:r>
            <a:endParaRPr lang="fr-FR" sz="2400" dirty="0" smtClean="0">
              <a:latin typeface="Calibri" pitchFamily="34" charset="0"/>
            </a:endParaRPr>
          </a:p>
          <a:p>
            <a:pPr algn="l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"/>
              <a:buChar char="à"/>
              <a:defRPr/>
            </a:pPr>
            <a:r>
              <a:rPr lang="fr-FR" sz="20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Formations aux gestes de l’urgences (GQS) pour tous les autres niveaux (proposé cette année dans le cadre du volontariat)</a:t>
            </a:r>
          </a:p>
          <a:p>
            <a:pPr algn="l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2"/>
              <a:buNone/>
              <a:defRPr/>
            </a:pP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</a:t>
            </a: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</a:rPr>
              <a:t>Le Diplôme </a:t>
            </a:r>
            <a:r>
              <a:rPr lang="fr-FR" sz="2400" dirty="0">
                <a:solidFill>
                  <a:srgbClr val="FF0000"/>
                </a:solidFill>
                <a:latin typeface="Calibri" pitchFamily="34" charset="0"/>
              </a:rPr>
              <a:t>National du </a:t>
            </a: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</a:rPr>
              <a:t>Brevet : DNB</a:t>
            </a:r>
          </a:p>
          <a:p>
            <a:pPr algn="l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Font typeface="Wingdings 3" charset="2"/>
              <a:buNone/>
              <a:defRPr/>
            </a:pP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</a:t>
            </a: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</a:rPr>
              <a:t>Le Certificat de Formation Générale: CFG</a:t>
            </a:r>
            <a:endParaRPr lang="fr-FR" sz="2400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marL="0" indent="0" algn="l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  <a:sym typeface="Wingdings" panose="05000000000000000000" pitchFamily="2" charset="2"/>
              </a:rPr>
              <a:t></a:t>
            </a: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</a:rPr>
              <a:t>Le </a:t>
            </a:r>
            <a:r>
              <a:rPr lang="fr-FR" sz="2400" dirty="0">
                <a:solidFill>
                  <a:srgbClr val="FF0000"/>
                </a:solidFill>
                <a:latin typeface="Calibri" pitchFamily="34" charset="0"/>
              </a:rPr>
              <a:t>socle commun de connaissances et </a:t>
            </a: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</a:rPr>
              <a:t>de compétences et de culture</a:t>
            </a:r>
          </a:p>
          <a:p>
            <a:pPr marL="0" indent="0" algn="l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None/>
              <a:defRPr/>
            </a:pPr>
            <a:r>
              <a:rPr lang="fr-FR" sz="2400" dirty="0" smtClean="0">
                <a:solidFill>
                  <a:srgbClr val="FF0000"/>
                </a:solidFill>
                <a:latin typeface="Calibri" pitchFamily="34" charset="0"/>
                <a:sym typeface="Wingdings" pitchFamily="2" charset="2"/>
              </a:rPr>
              <a:t> Certification de compétences numériques (PIX)</a:t>
            </a:r>
            <a:endParaRPr lang="fr-FR" sz="24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328613"/>
            <a:ext cx="7499350" cy="600075"/>
          </a:xfrm>
        </p:spPr>
        <p:txBody>
          <a:bodyPr rtlCol="0">
            <a:noAutofit/>
          </a:bodyPr>
          <a:lstStyle/>
          <a:p>
            <a:pPr marL="54864" fontAlgn="auto">
              <a:spcAft>
                <a:spcPts val="0"/>
              </a:spcAft>
              <a:defRPr/>
            </a:pPr>
            <a:r>
              <a:rPr lang="fr-FR" sz="4000" dirty="0" smtClean="0">
                <a:solidFill>
                  <a:schemeClr val="accent1"/>
                </a:solidFill>
                <a:latin typeface="Calibri Light" panose="020F0302020204030204" pitchFamily="34" charset="0"/>
                <a:cs typeface="Aharoni" panose="02010803020104030203" pitchFamily="2" charset="-79"/>
              </a:rPr>
              <a:t>LES AIDES AUX ELEVES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844824"/>
            <a:ext cx="8424936" cy="4465637"/>
          </a:xfrm>
        </p:spPr>
        <p:txBody>
          <a:bodyPr rtlCol="0">
            <a:normAutofit/>
          </a:bodyPr>
          <a:lstStyle/>
          <a:p>
            <a:pPr marL="0" indent="0" fontAlgn="auto">
              <a:lnSpc>
                <a:spcPct val="90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endParaRPr lang="fr-FR" altLang="fr-F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endParaRPr lang="fr-FR" alt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fr-FR" alt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Accompagnement personnalisé </a:t>
            </a:r>
          </a:p>
          <a:p>
            <a:pPr fontAlgn="auto"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fr-FR" alt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Dispositif « devoirs faits » </a:t>
            </a:r>
          </a:p>
          <a:p>
            <a:pPr fontAlgn="auto"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fr-FR" alt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P.A.P. (Plan d’accompagnement Personnalisé – Trouble des apprentissages)</a:t>
            </a:r>
          </a:p>
          <a:p>
            <a:pPr fontAlgn="auto"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fr-FR" alt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P.P.S. (Projet personnalisé de Scolarisation)</a:t>
            </a:r>
          </a:p>
          <a:p>
            <a:pPr lvl="2"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fr-FR" b="1" dirty="0" smtClean="0">
                <a:latin typeface="Arial" pitchFamily="34" charset="0"/>
                <a:cs typeface="Arial" pitchFamily="34" charset="0"/>
              </a:rPr>
              <a:t> 15 AESH </a:t>
            </a:r>
            <a:r>
              <a:rPr lang="fr-FR" dirty="0" smtClean="0">
                <a:latin typeface="Arial" pitchFamily="34" charset="0"/>
                <a:cs typeface="Arial" pitchFamily="34" charset="0"/>
              </a:rPr>
              <a:t>pour l’accompagnement d’élèves en situation de handicap</a:t>
            </a:r>
          </a:p>
          <a:p>
            <a:pPr fontAlgn="auto">
              <a:lnSpc>
                <a:spcPct val="90000"/>
              </a:lnSpc>
              <a:buClr>
                <a:schemeClr val="accent1">
                  <a:lumMod val="75000"/>
                </a:schemeClr>
              </a:buClr>
              <a:buFont typeface="Wingdings" panose="05000000000000000000" pitchFamily="2" charset="2"/>
              <a:buChar char="q"/>
              <a:defRPr/>
            </a:pPr>
            <a:r>
              <a:rPr lang="fr-FR" altLang="fr-F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P.P.R.E. (Programme Personnalisé de Réussite Educative)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1763" y="0"/>
            <a:ext cx="3082237" cy="3501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re 4"/>
          <p:cNvSpPr>
            <a:spLocks noGrp="1"/>
          </p:cNvSpPr>
          <p:nvPr>
            <p:ph type="title"/>
          </p:nvPr>
        </p:nvSpPr>
        <p:spPr>
          <a:xfrm>
            <a:off x="899592" y="260648"/>
            <a:ext cx="7543800" cy="1224136"/>
          </a:xfrm>
        </p:spPr>
        <p:txBody>
          <a:bodyPr>
            <a:noAutofit/>
          </a:bodyPr>
          <a:lstStyle/>
          <a:p>
            <a:pPr algn="ctr"/>
            <a:r>
              <a:rPr lang="fr-FR" altLang="fr-FR" sz="4000" dirty="0" smtClean="0">
                <a:solidFill>
                  <a:schemeClr val="accent1"/>
                </a:solidFill>
              </a:rPr>
              <a:t>Suivre la scolarité de votre enfant au collège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fr-FR" altLang="fr-FR" dirty="0" smtClean="0"/>
          </a:p>
          <a:p>
            <a:r>
              <a:rPr lang="fr-FR" altLang="fr-FR" sz="4000" dirty="0" smtClean="0"/>
              <a:t>Agenda </a:t>
            </a:r>
            <a:r>
              <a:rPr lang="fr-FR" altLang="fr-FR" sz="4000" dirty="0"/>
              <a:t>du collège et cahier de texte en ligne sur </a:t>
            </a:r>
            <a:r>
              <a:rPr lang="fr-FR" altLang="fr-FR" sz="4000" dirty="0" smtClean="0"/>
              <a:t>l’ENT</a:t>
            </a:r>
          </a:p>
          <a:p>
            <a:r>
              <a:rPr lang="fr-FR" altLang="fr-FR" sz="4000" dirty="0" smtClean="0"/>
              <a:t> </a:t>
            </a:r>
            <a:r>
              <a:rPr lang="fr-FR" altLang="fr-FR" sz="4000" dirty="0"/>
              <a:t/>
            </a:r>
            <a:br>
              <a:rPr lang="fr-FR" altLang="fr-FR" sz="4000" dirty="0"/>
            </a:br>
            <a:r>
              <a:rPr lang="fr-FR" altLang="fr-FR" sz="4000" dirty="0" smtClean="0"/>
              <a:t>- Absences </a:t>
            </a:r>
            <a:r>
              <a:rPr lang="fr-FR" altLang="fr-FR" sz="4000" dirty="0"/>
              <a:t>/ retards, punitions / sanctions / Notes / compétences / bulletins </a:t>
            </a:r>
            <a:r>
              <a:rPr lang="fr-FR" altLang="fr-FR" sz="4000" dirty="0" smtClean="0"/>
              <a:t>via </a:t>
            </a:r>
            <a:r>
              <a:rPr lang="fr-FR" altLang="fr-FR" sz="4000" dirty="0" err="1" smtClean="0"/>
              <a:t>Pronote</a:t>
            </a:r>
            <a:r>
              <a:rPr lang="fr-FR" altLang="fr-FR" sz="4000" dirty="0" smtClean="0"/>
              <a:t> accessible sur l’ENT</a:t>
            </a:r>
            <a:endParaRPr lang="fr-FR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contenu 11"/>
          <p:cNvSpPr>
            <a:spLocks noGrp="1"/>
          </p:cNvSpPr>
          <p:nvPr>
            <p:ph idx="1"/>
          </p:nvPr>
        </p:nvSpPr>
        <p:spPr>
          <a:xfrm>
            <a:off x="822959" y="1196752"/>
            <a:ext cx="7543801" cy="4672342"/>
          </a:xfrm>
          <a:solidFill>
            <a:schemeClr val="accent4">
              <a:lumMod val="50000"/>
            </a:schemeClr>
          </a:solidFill>
        </p:spPr>
        <p:txBody>
          <a:bodyPr/>
          <a:lstStyle/>
          <a:p>
            <a:pPr algn="ctr"/>
            <a:endParaRPr lang="fr-FR" dirty="0" smtClean="0"/>
          </a:p>
          <a:p>
            <a:pPr algn="ctr"/>
            <a:endParaRPr lang="fr-FR" dirty="0">
              <a:solidFill>
                <a:schemeClr val="bg1"/>
              </a:solidFill>
            </a:endParaRPr>
          </a:p>
          <a:p>
            <a:pPr algn="ctr"/>
            <a:r>
              <a:rPr lang="fr-FR" sz="3600" b="1" dirty="0" smtClean="0">
                <a:solidFill>
                  <a:schemeClr val="bg1"/>
                </a:solidFill>
              </a:rPr>
              <a:t>L’ensemble </a:t>
            </a:r>
            <a:r>
              <a:rPr lang="fr-FR" sz="3600" b="1" dirty="0">
                <a:solidFill>
                  <a:schemeClr val="bg1"/>
                </a:solidFill>
              </a:rPr>
              <a:t>du personnel</a:t>
            </a:r>
          </a:p>
          <a:p>
            <a:pPr algn="ctr"/>
            <a:r>
              <a:rPr lang="fr-FR" sz="3600" b="1" dirty="0">
                <a:solidFill>
                  <a:schemeClr val="bg1"/>
                </a:solidFill>
              </a:rPr>
              <a:t>du collège Alain Savary</a:t>
            </a:r>
          </a:p>
          <a:p>
            <a:pPr algn="ctr"/>
            <a:r>
              <a:rPr lang="fr-FR" sz="3600" b="1" dirty="0">
                <a:solidFill>
                  <a:schemeClr val="bg1"/>
                </a:solidFill>
              </a:rPr>
              <a:t>vous souhaite</a:t>
            </a:r>
          </a:p>
          <a:p>
            <a:pPr algn="ctr"/>
            <a:r>
              <a:rPr lang="fr-FR" sz="3600" b="1" dirty="0">
                <a:solidFill>
                  <a:schemeClr val="bg1"/>
                </a:solidFill>
              </a:rPr>
              <a:t>une belle rentrée </a:t>
            </a:r>
            <a:r>
              <a:rPr lang="fr-FR" sz="3600" b="1" dirty="0" smtClean="0">
                <a:solidFill>
                  <a:schemeClr val="bg1"/>
                </a:solidFill>
              </a:rPr>
              <a:t>2024</a:t>
            </a:r>
            <a:r>
              <a:rPr lang="fr-FR" sz="3600" b="1" dirty="0">
                <a:solidFill>
                  <a:schemeClr val="bg1"/>
                </a:solidFill>
              </a:rPr>
              <a:t> !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606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625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ZoneTexte 7"/>
          <p:cNvSpPr txBox="1">
            <a:spLocks noChangeArrowheads="1"/>
          </p:cNvSpPr>
          <p:nvPr/>
        </p:nvSpPr>
        <p:spPr bwMode="auto">
          <a:xfrm>
            <a:off x="5072063" y="4581525"/>
            <a:ext cx="38163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fr-FR" altLang="fr-FR" sz="2400" b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 d’un PPMS « attentat - intrusion » avant les vacances de Toussaint</a:t>
            </a:r>
          </a:p>
        </p:txBody>
      </p:sp>
      <p:pic>
        <p:nvPicPr>
          <p:cNvPr id="9220" name="Picture 5" descr="DISPOSITIF VIGIPIRATE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04813"/>
            <a:ext cx="3521075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379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1416" y="2132856"/>
            <a:ext cx="5406888" cy="40227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308860" y="18864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altLang="fr-FR" b="1" i="1" dirty="0">
                <a:solidFill>
                  <a:srgbClr val="000090"/>
                </a:solidFill>
                <a:latin typeface="Constantia" pitchFamily="18" charset="0"/>
              </a:rPr>
              <a:t>A l</a:t>
            </a:r>
            <a:r>
              <a:rPr lang="ja-JP" altLang="fr-FR" b="1" i="1" dirty="0">
                <a:solidFill>
                  <a:srgbClr val="000090"/>
                </a:solidFill>
                <a:latin typeface="Constantia" pitchFamily="18" charset="0"/>
              </a:rPr>
              <a:t>’</a:t>
            </a:r>
            <a:r>
              <a:rPr lang="fr-FR" altLang="ja-JP" b="1" i="1" dirty="0">
                <a:solidFill>
                  <a:srgbClr val="000090"/>
                </a:solidFill>
                <a:latin typeface="Constantia" pitchFamily="18" charset="0"/>
              </a:rPr>
              <a:t>accueil – loge et standard </a:t>
            </a:r>
            <a:r>
              <a:rPr lang="fr-FR" altLang="ja-JP" b="1" i="1" dirty="0" smtClean="0">
                <a:solidFill>
                  <a:srgbClr val="000090"/>
                </a:solidFill>
                <a:latin typeface="Constantia" pitchFamily="18" charset="0"/>
              </a:rPr>
              <a:t>téléphonique </a:t>
            </a:r>
            <a:r>
              <a:rPr lang="fr-FR" alt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tantia" pitchFamily="18" charset="0"/>
              </a:rPr>
              <a:t>Mme </a:t>
            </a:r>
            <a:r>
              <a:rPr lang="fr-FR" altLang="fr-F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tantia" pitchFamily="18" charset="0"/>
              </a:rPr>
              <a:t>Valérie </a:t>
            </a:r>
            <a:r>
              <a:rPr lang="fr-FR" altLang="fr-FR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tantia" pitchFamily="18" charset="0"/>
                <a:sym typeface="Baskerville Old Face" pitchFamily="18" charset="0"/>
              </a:rPr>
              <a:t>GUINCI</a:t>
            </a:r>
          </a:p>
          <a:p>
            <a:pPr algn="ctr" eaLnBrk="1" hangingPunct="1">
              <a:defRPr/>
            </a:pPr>
            <a:r>
              <a:rPr lang="fr-FR" altLang="fr-FR" dirty="0">
                <a:solidFill>
                  <a:srgbClr val="000090"/>
                </a:solidFill>
                <a:latin typeface="Constantia" pitchFamily="18" charset="0"/>
              </a:rPr>
              <a:t>vous dirigera vers les personnels selon l</a:t>
            </a:r>
            <a:r>
              <a:rPr lang="ja-JP" altLang="fr-FR" dirty="0">
                <a:solidFill>
                  <a:srgbClr val="000090"/>
                </a:solidFill>
                <a:latin typeface="Constantia" pitchFamily="18" charset="0"/>
              </a:rPr>
              <a:t>’</a:t>
            </a:r>
            <a:r>
              <a:rPr lang="fr-FR" altLang="ja-JP" dirty="0">
                <a:solidFill>
                  <a:srgbClr val="000090"/>
                </a:solidFill>
                <a:latin typeface="Constantia" pitchFamily="18" charset="0"/>
              </a:rPr>
              <a:t>objet de votre demande</a:t>
            </a:r>
            <a:endParaRPr lang="fr-FR" altLang="fr-FR" dirty="0">
              <a:solidFill>
                <a:srgbClr val="00009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98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>
          <a:xfrm>
            <a:off x="827584" y="160256"/>
            <a:ext cx="8208912" cy="1396536"/>
          </a:xfrm>
        </p:spPr>
        <p:txBody>
          <a:bodyPr rtlCol="0">
            <a:normAutofit/>
          </a:bodyPr>
          <a:lstStyle/>
          <a:p>
            <a:pPr marL="53975" algn="ctr" fontAlgn="auto">
              <a:spcAft>
                <a:spcPts val="0"/>
              </a:spcAft>
              <a:defRPr/>
            </a:pPr>
            <a:r>
              <a:rPr lang="fr-FR" sz="3200" dirty="0" smtClean="0">
                <a:solidFill>
                  <a:schemeClr val="accent1"/>
                </a:solidFill>
                <a:cs typeface="Aharoni" panose="02010803020104030203" pitchFamily="2" charset="-79"/>
              </a:rPr>
              <a:t>LE SITE DU COLLEGE </a:t>
            </a:r>
            <a:br>
              <a:rPr lang="fr-FR" sz="3200" dirty="0" smtClean="0">
                <a:solidFill>
                  <a:schemeClr val="accent1"/>
                </a:solidFill>
                <a:cs typeface="Aharoni" panose="02010803020104030203" pitchFamily="2" charset="-79"/>
              </a:rPr>
            </a:br>
            <a:r>
              <a:rPr lang="fr-FR" sz="3200" dirty="0" smtClean="0">
                <a:solidFill>
                  <a:schemeClr val="accent1"/>
                </a:solidFill>
                <a:cs typeface="Aharoni" panose="02010803020104030203" pitchFamily="2" charset="-79"/>
              </a:rPr>
              <a:t>(Espace Numérique de </a:t>
            </a:r>
            <a:r>
              <a:rPr lang="fr-FR" sz="3200" dirty="0">
                <a:solidFill>
                  <a:schemeClr val="accent1"/>
                </a:solidFill>
                <a:cs typeface="Aharoni" panose="02010803020104030203" pitchFamily="2" charset="-79"/>
              </a:rPr>
              <a:t>Travail)</a:t>
            </a:r>
            <a:br>
              <a:rPr lang="fr-FR" sz="3200" dirty="0">
                <a:solidFill>
                  <a:schemeClr val="accent1"/>
                </a:solidFill>
                <a:cs typeface="Aharoni" panose="02010803020104030203" pitchFamily="2" charset="-79"/>
              </a:rPr>
            </a:br>
            <a:r>
              <a:rPr lang="fr-FR" sz="3200" dirty="0">
                <a:solidFill>
                  <a:schemeClr val="accent1"/>
                </a:solidFill>
                <a:cs typeface="Aharoni" panose="02010803020104030203" pitchFamily="2" charset="-79"/>
              </a:rPr>
              <a:t>https://alain-savary.ecollege.haute-garonne.fr/</a:t>
            </a:r>
            <a:endParaRPr lang="fr-FR" sz="3200" dirty="0" smtClean="0">
              <a:solidFill>
                <a:schemeClr val="accent1"/>
              </a:solidFill>
              <a:cs typeface="Aharoni" panose="02010803020104030203" pitchFamily="2" charset="-79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083" y="1556791"/>
            <a:ext cx="7315834" cy="45356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professsionels Colleg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2043113"/>
            <a:ext cx="7680325" cy="438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Espace réservé du contenu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5400"/>
            <a:ext cx="9180513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>
            <a:extLst>
              <a:ext uri="{FF2B5EF4-FFF2-40B4-BE49-F238E27FC236}">
                <a16:creationId xmlns="" xmlns:a16="http://schemas.microsoft.com/office/drawing/2014/main" id="{5EB76390-4B5D-46C8-BFAE-D90E59C308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36513" y="528638"/>
            <a:ext cx="9144001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FR" altLang="fr-FR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Des personnels pour vous accueillir et prendre en charge vos enfants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C9FC5725-1958-445D-AC32-08A3FE3649BB}"/>
              </a:ext>
            </a:extLst>
          </p:cNvPr>
          <p:cNvSpPr/>
          <p:nvPr/>
        </p:nvSpPr>
        <p:spPr>
          <a:xfrm>
            <a:off x="71602" y="5494912"/>
            <a:ext cx="31854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fr-FR" altLang="fr-FR" sz="5400" b="1" dirty="0">
                <a:ln w="6600">
                  <a:solidFill>
                    <a:srgbClr val="3333CC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3333CC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Direction</a:t>
            </a:r>
            <a:endParaRPr lang="fr-FR" sz="5400" b="1" dirty="0">
              <a:ln w="6600">
                <a:solidFill>
                  <a:srgbClr val="3333CC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rgbClr val="3333CC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C5ABD381-EB95-498E-A0F2-F227A8FDAD2F}"/>
              </a:ext>
            </a:extLst>
          </p:cNvPr>
          <p:cNvSpPr/>
          <p:nvPr/>
        </p:nvSpPr>
        <p:spPr>
          <a:xfrm>
            <a:off x="6660232" y="2419610"/>
            <a:ext cx="227337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fr-FR" altLang="fr-FR" sz="4800" b="1" dirty="0">
                <a:ln w="6600">
                  <a:solidFill>
                    <a:srgbClr val="3333CC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3333CC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Agents</a:t>
            </a:r>
            <a:endParaRPr lang="fr-FR" sz="4800" b="1" dirty="0">
              <a:ln w="6600">
                <a:solidFill>
                  <a:srgbClr val="3333CC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rgbClr val="3333CC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C76FB462-3097-4F3C-B07E-DAF0E7354249}"/>
              </a:ext>
            </a:extLst>
          </p:cNvPr>
          <p:cNvSpPr/>
          <p:nvPr/>
        </p:nvSpPr>
        <p:spPr>
          <a:xfrm>
            <a:off x="280890" y="1995546"/>
            <a:ext cx="3600793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fr-FR" sz="4800" b="1" dirty="0">
                <a:ln w="6600">
                  <a:solidFill>
                    <a:srgbClr val="3333CC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3333CC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Vie scolaire</a:t>
            </a:r>
            <a:endParaRPr lang="fr-FR" sz="4800" b="1" dirty="0">
              <a:ln w="6600">
                <a:solidFill>
                  <a:srgbClr val="3333CC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rgbClr val="3333CC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8E94FEF5-841D-4643-B72F-84418CB366BB}"/>
              </a:ext>
            </a:extLst>
          </p:cNvPr>
          <p:cNvSpPr/>
          <p:nvPr/>
        </p:nvSpPr>
        <p:spPr>
          <a:xfrm>
            <a:off x="371418" y="2566409"/>
            <a:ext cx="3746538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fr-FR" altLang="fr-FR" sz="4800" b="1" dirty="0">
                <a:ln w="6600">
                  <a:solidFill>
                    <a:srgbClr val="3333CC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3333CC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Professeurs</a:t>
            </a:r>
            <a:endParaRPr lang="fr-FR" sz="4800" b="1" dirty="0">
              <a:ln w="6600">
                <a:solidFill>
                  <a:srgbClr val="3333CC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rgbClr val="3333CC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784E51AB-C1D3-4593-AFD4-1DAFFD574D9F}"/>
              </a:ext>
            </a:extLst>
          </p:cNvPr>
          <p:cNvSpPr/>
          <p:nvPr/>
        </p:nvSpPr>
        <p:spPr>
          <a:xfrm>
            <a:off x="331032" y="3151094"/>
            <a:ext cx="1893467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fr-FR" sz="4800" b="1" dirty="0">
                <a:ln w="6600">
                  <a:solidFill>
                    <a:srgbClr val="3333CC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3333CC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AESH</a:t>
            </a:r>
            <a:endParaRPr lang="fr-FR" sz="4800" b="1" dirty="0">
              <a:ln w="6600">
                <a:solidFill>
                  <a:srgbClr val="3333CC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rgbClr val="3333CC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A1EDF250-8E9B-454F-B4EC-C85A7FF14C04}"/>
              </a:ext>
            </a:extLst>
          </p:cNvPr>
          <p:cNvSpPr/>
          <p:nvPr/>
        </p:nvSpPr>
        <p:spPr>
          <a:xfrm>
            <a:off x="5675987" y="4340750"/>
            <a:ext cx="3472425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fr-FR" altLang="fr-FR" sz="4800" b="1" dirty="0">
                <a:ln w="6600">
                  <a:solidFill>
                    <a:srgbClr val="3333CC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3333CC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Santé</a:t>
            </a:r>
          </a:p>
          <a:p>
            <a:pPr algn="ctr" eaLnBrk="1" hangingPunct="1">
              <a:defRPr/>
            </a:pPr>
            <a:r>
              <a:rPr lang="fr-FR" sz="4800" b="1" dirty="0">
                <a:ln w="6600">
                  <a:solidFill>
                    <a:srgbClr val="3333CC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3333CC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Social</a:t>
            </a:r>
          </a:p>
          <a:p>
            <a:pPr algn="ctr" eaLnBrk="1" hangingPunct="1">
              <a:defRPr/>
            </a:pPr>
            <a:r>
              <a:rPr lang="fr-FR" sz="4800" b="1" dirty="0">
                <a:ln w="6600">
                  <a:solidFill>
                    <a:srgbClr val="3333CC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rgbClr val="3333CC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Orientation</a:t>
            </a:r>
            <a:endParaRPr lang="fr-FR" sz="4800" b="1" dirty="0">
              <a:ln w="6600">
                <a:solidFill>
                  <a:srgbClr val="3333CC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rgbClr val="3333CC"/>
                </a:outerShdw>
              </a:effectLst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52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5" name="Rectangle 9"/>
          <p:cNvSpPr>
            <a:spLocks noGrp="1" noChangeArrowheads="1"/>
          </p:cNvSpPr>
          <p:nvPr>
            <p:ph type="title"/>
          </p:nvPr>
        </p:nvSpPr>
        <p:spPr>
          <a:xfrm>
            <a:off x="306164" y="388195"/>
            <a:ext cx="8675687" cy="847725"/>
          </a:xfrm>
        </p:spPr>
        <p:txBody>
          <a:bodyPr rtlCol="0">
            <a:noAutofit/>
          </a:bodyPr>
          <a:lstStyle/>
          <a:p>
            <a:pPr marL="54864" algn="ctr" fontAlgn="auto">
              <a:spcAft>
                <a:spcPts val="0"/>
              </a:spcAft>
              <a:defRPr/>
            </a:pPr>
            <a:r>
              <a:rPr lang="fr-FR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ORGANIGRAMME</a:t>
            </a:r>
            <a:br>
              <a:rPr lang="fr-FR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COLLEGE A. </a:t>
            </a:r>
            <a:r>
              <a:rPr lang="fr-FR" sz="4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SAVARY</a:t>
            </a:r>
            <a:endParaRPr lang="fr-FR" sz="40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3510377446"/>
              </p:ext>
            </p:extLst>
          </p:nvPr>
        </p:nvGraphicFramePr>
        <p:xfrm>
          <a:off x="251520" y="1196752"/>
          <a:ext cx="8784976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5" name="Connecteur droit 4"/>
          <p:cNvCxnSpPr/>
          <p:nvPr/>
        </p:nvCxnSpPr>
        <p:spPr>
          <a:xfrm flipH="1">
            <a:off x="4644008" y="4149080"/>
            <a:ext cx="1296144" cy="43204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à coins arrondis 5"/>
          <p:cNvSpPr/>
          <p:nvPr/>
        </p:nvSpPr>
        <p:spPr>
          <a:xfrm>
            <a:off x="6012160" y="1844824"/>
            <a:ext cx="2088232" cy="79208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Secrétaires de direction</a:t>
            </a:r>
          </a:p>
          <a:p>
            <a:pPr algn="ctr"/>
            <a:r>
              <a:rPr lang="fr-FR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Stéphanie </a:t>
            </a:r>
            <a:r>
              <a:rPr lang="fr-FR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Andrieux?</a:t>
            </a:r>
            <a:endParaRPr lang="fr-FR" sz="1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fr-FR" sz="11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Nadine </a:t>
            </a:r>
            <a:r>
              <a:rPr lang="fr-FR" sz="11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Cleostrate</a:t>
            </a:r>
            <a:endParaRPr lang="fr-FR" sz="11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Connecteur droit 7"/>
          <p:cNvCxnSpPr/>
          <p:nvPr/>
        </p:nvCxnSpPr>
        <p:spPr>
          <a:xfrm flipH="1" flipV="1">
            <a:off x="5580112" y="2204864"/>
            <a:ext cx="576064" cy="3600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à coins arrondis 11"/>
          <p:cNvSpPr/>
          <p:nvPr/>
        </p:nvSpPr>
        <p:spPr>
          <a:xfrm>
            <a:off x="539552" y="5653611"/>
            <a:ext cx="8208912" cy="504056"/>
          </a:xfrm>
          <a:prstGeom prst="round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ELEVES</a:t>
            </a:r>
            <a:endParaRPr lang="fr-FR" sz="2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971600" y="5373216"/>
            <a:ext cx="0" cy="28803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2699792" y="5373216"/>
            <a:ext cx="0" cy="28803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3995936" y="5373216"/>
            <a:ext cx="0" cy="28803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7884368" y="5373216"/>
            <a:ext cx="0" cy="28803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à coins arrondis 17"/>
          <p:cNvSpPr/>
          <p:nvPr/>
        </p:nvSpPr>
        <p:spPr>
          <a:xfrm>
            <a:off x="4860032" y="4509120"/>
            <a:ext cx="2736304" cy="93610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b="1" dirty="0" smtClean="0">
                <a:latin typeface="Arial" pitchFamily="34" charset="0"/>
                <a:cs typeface="Arial" pitchFamily="34" charset="0"/>
              </a:rPr>
              <a:t>Pôle santé-Social</a:t>
            </a:r>
          </a:p>
          <a:p>
            <a:pPr algn="ctr"/>
            <a:r>
              <a:rPr lang="fr-FR" sz="1100" dirty="0" smtClean="0">
                <a:latin typeface="Arial" pitchFamily="34" charset="0"/>
                <a:cs typeface="Arial" pitchFamily="34" charset="0"/>
              </a:rPr>
              <a:t>Nathalie </a:t>
            </a:r>
            <a:r>
              <a:rPr lang="fr-FR" sz="1100" dirty="0" smtClean="0">
                <a:latin typeface="Arial" pitchFamily="34" charset="0"/>
                <a:cs typeface="Arial" pitchFamily="34" charset="0"/>
              </a:rPr>
              <a:t>IORA (</a:t>
            </a:r>
            <a:r>
              <a:rPr lang="fr-FR" sz="1100" dirty="0" err="1" smtClean="0">
                <a:latin typeface="Arial" pitchFamily="34" charset="0"/>
                <a:cs typeface="Arial" pitchFamily="34" charset="0"/>
              </a:rPr>
              <a:t>inf</a:t>
            </a:r>
            <a:r>
              <a:rPr lang="fr-FR" sz="11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algn="ctr"/>
            <a:r>
              <a:rPr lang="fr-FR" sz="1100" dirty="0" smtClean="0">
                <a:latin typeface="Arial" pitchFamily="34" charset="0"/>
                <a:cs typeface="Arial" pitchFamily="34" charset="0"/>
              </a:rPr>
              <a:t>Manon </a:t>
            </a:r>
            <a:r>
              <a:rPr lang="fr-FR" sz="1100" dirty="0" smtClean="0">
                <a:latin typeface="Arial" pitchFamily="34" charset="0"/>
                <a:cs typeface="Arial" pitchFamily="34" charset="0"/>
              </a:rPr>
              <a:t>DALL’ALBA (Psy-EN</a:t>
            </a:r>
            <a:r>
              <a:rPr lang="fr-FR" sz="1100" dirty="0" smtClean="0">
                <a:latin typeface="Arial" pitchFamily="34" charset="0"/>
                <a:cs typeface="Arial" pitchFamily="34" charset="0"/>
              </a:rPr>
              <a:t>)</a:t>
            </a:r>
          </a:p>
        </p:txBody>
      </p:sp>
      <p:cxnSp>
        <p:nvCxnSpPr>
          <p:cNvPr id="20" name="Connecteur droit 19"/>
          <p:cNvCxnSpPr/>
          <p:nvPr/>
        </p:nvCxnSpPr>
        <p:spPr>
          <a:xfrm>
            <a:off x="6156176" y="5445224"/>
            <a:ext cx="0" cy="2160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ZoneTexte 2"/>
          <p:cNvSpPr txBox="1">
            <a:spLocks noChangeArrowheads="1"/>
          </p:cNvSpPr>
          <p:nvPr/>
        </p:nvSpPr>
        <p:spPr bwMode="auto">
          <a:xfrm>
            <a:off x="1579242" y="203403"/>
            <a:ext cx="561185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fr-FR" altLang="fr-FR" sz="4000" b="1" dirty="0" smtClean="0">
                <a:solidFill>
                  <a:schemeClr val="bg1"/>
                </a:solidFill>
                <a:latin typeface="+mj-lt"/>
                <a:cs typeface="Aharoni" panose="02010803020104030203" pitchFamily="2" charset="-79"/>
              </a:rPr>
              <a:t>LE COLLEGE EN CHIFFRES :</a:t>
            </a:r>
            <a:endParaRPr lang="fr-FR" altLang="fr-FR" sz="4000" b="1" dirty="0">
              <a:solidFill>
                <a:schemeClr val="bg1"/>
              </a:solidFill>
              <a:latin typeface="+mj-lt"/>
              <a:cs typeface="Aharoni" panose="02010803020104030203" pitchFamily="2" charset="-79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763688" y="3212976"/>
            <a:ext cx="590465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fr-FR" altLang="fr-FR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 personnels: </a:t>
            </a:r>
            <a:endParaRPr lang="fr-FR" altLang="fr-FR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ý"/>
              <a:defRPr/>
            </a:pP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57 professeurs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ý"/>
              <a:defRPr/>
            </a:pP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 </a:t>
            </a: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agents territoriaux du Conseil Départemental </a:t>
            </a:r>
            <a:endParaRPr lang="fr-FR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ý"/>
              <a:defRPr/>
            </a:pP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A Ed et 15 AESH +  2 CPE</a:t>
            </a:r>
            <a:endParaRPr lang="fr-FR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ý"/>
              <a:defRPr/>
            </a:pP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personnels santé/social/orientation</a:t>
            </a: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ý"/>
              <a:defRPr/>
            </a:pP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personnels de direction</a:t>
            </a:r>
          </a:p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ý"/>
              <a:defRPr/>
            </a:pP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secrétaires</a:t>
            </a:r>
          </a:p>
        </p:txBody>
      </p:sp>
      <p:pic>
        <p:nvPicPr>
          <p:cNvPr id="5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18435"/>
            <a:ext cx="8518525" cy="216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772400" cy="744537"/>
          </a:xfrm>
        </p:spPr>
        <p:txBody>
          <a:bodyPr rtlCol="0">
            <a:normAutofit/>
          </a:bodyPr>
          <a:lstStyle/>
          <a:p>
            <a:pPr marL="53975" algn="ctr" fontAlgn="auto">
              <a:spcAft>
                <a:spcPts val="0"/>
              </a:spcAft>
              <a:defRPr/>
            </a:pPr>
            <a:r>
              <a:rPr lang="fr-FR" sz="3200" b="1" dirty="0" smtClean="0">
                <a:solidFill>
                  <a:schemeClr val="bg1"/>
                </a:solidFill>
                <a:cs typeface="Aharoni" panose="02010803020104030203" pitchFamily="2" charset="-79"/>
              </a:rPr>
              <a:t>LE COLLEGE, COMMENT CA MARCHE ?</a:t>
            </a:r>
          </a:p>
        </p:txBody>
      </p:sp>
      <p:sp>
        <p:nvSpPr>
          <p:cNvPr id="10243" name="Espace réservé du contenu 3"/>
          <p:cNvSpPr>
            <a:spLocks noGrp="1"/>
          </p:cNvSpPr>
          <p:nvPr>
            <p:ph type="body" idx="1"/>
          </p:nvPr>
        </p:nvSpPr>
        <p:spPr>
          <a:xfrm>
            <a:off x="107504" y="1340768"/>
            <a:ext cx="8819348" cy="4081117"/>
          </a:xfrm>
          <a:solidFill>
            <a:schemeClr val="accent4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ct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fr-FR" altLang="fr-FR" sz="2400" cap="none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 collège ne dépend pas de la commune mais du :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fr-FR" altLang="fr-FR" sz="2400" cap="none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fr-FR" altLang="fr-FR" sz="2400" u="sng" cap="none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Conseil Départemental:</a:t>
            </a:r>
            <a:r>
              <a:rPr lang="fr-FR" altLang="fr-FR" sz="2400" cap="none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pour le matériel, les locaux, </a:t>
            </a:r>
          </a:p>
          <a:p>
            <a:pPr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fr-FR" altLang="fr-FR" u="sng" cap="none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Conseil Régional:</a:t>
            </a:r>
            <a:r>
              <a:rPr lang="fr-FR" altLang="fr-FR" cap="none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altLang="fr-FR" sz="2400" cap="none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les transports scolaires </a:t>
            </a:r>
          </a:p>
          <a:p>
            <a:pPr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" pitchFamily="2" charset="2"/>
              <a:buChar char="Ø"/>
              <a:defRPr/>
            </a:pPr>
            <a:r>
              <a:rPr lang="fr-FR" altLang="fr-FR" sz="2400" u="sng" cap="none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l’Etat :</a:t>
            </a:r>
            <a:r>
              <a:rPr lang="fr-FR" altLang="fr-FR" sz="2400" cap="none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pour l’enseignement.</a:t>
            </a:r>
          </a:p>
          <a:p>
            <a:pPr algn="ctr" fontAlgn="auto">
              <a:spcBef>
                <a:spcPct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endParaRPr lang="fr-FR" altLang="fr-FR" sz="2400" cap="none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fr-FR" altLang="fr-FR" sz="2400" b="1" cap="none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C’est le Conseil d’Administration </a:t>
            </a:r>
            <a:r>
              <a:rPr lang="fr-FR" altLang="fr-FR" sz="2400" cap="none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qui prend les grandes décisions dans </a:t>
            </a:r>
            <a:r>
              <a:rPr lang="fr-FR" altLang="fr-FR" sz="2400" cap="none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 respect des textes nationaux, </a:t>
            </a:r>
            <a:endParaRPr lang="fr-FR" altLang="fr-FR" sz="2400" cap="none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ct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fr-FR" altLang="fr-FR" cap="none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Il </a:t>
            </a:r>
            <a:r>
              <a:rPr lang="fr-FR" altLang="fr-FR" sz="2400" cap="none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organise </a:t>
            </a:r>
            <a:r>
              <a:rPr lang="fr-FR" altLang="fr-FR" sz="2400" cap="none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vie de l’établissement </a:t>
            </a:r>
            <a:br>
              <a:rPr lang="fr-FR" altLang="fr-FR" sz="2400" cap="none" spc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fr-FR" altLang="fr-FR" spc="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étrospective">
  <a:themeElements>
    <a:clrScheme name="Rétrospective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étrospectiv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5818</TotalTime>
  <Words>898</Words>
  <Application>Microsoft Office PowerPoint</Application>
  <PresentationFormat>Affichage à l'écran (4:3)</PresentationFormat>
  <Paragraphs>210</Paragraphs>
  <Slides>23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15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23</vt:i4>
      </vt:variant>
    </vt:vector>
  </HeadingPairs>
  <TitlesOfParts>
    <vt:vector size="42" baseType="lpstr">
      <vt:lpstr>ＭＳ Ｐゴシック</vt:lpstr>
      <vt:lpstr>ＭＳ Ｐゴシック</vt:lpstr>
      <vt:lpstr>Aharoni</vt:lpstr>
      <vt:lpstr>Arial</vt:lpstr>
      <vt:lpstr>Baskerville Old Face</vt:lpstr>
      <vt:lpstr>Calibri</vt:lpstr>
      <vt:lpstr>Calibri Light</vt:lpstr>
      <vt:lpstr>Constantia</vt:lpstr>
      <vt:lpstr>Franklin Gothic Book</vt:lpstr>
      <vt:lpstr>Tahoma</vt:lpstr>
      <vt:lpstr>Times New Roman</vt:lpstr>
      <vt:lpstr>Trebuchet MS</vt:lpstr>
      <vt:lpstr>Wingdings</vt:lpstr>
      <vt:lpstr>Wingdings 2</vt:lpstr>
      <vt:lpstr>Wingdings 3</vt:lpstr>
      <vt:lpstr>Rétrospective</vt:lpstr>
      <vt:lpstr>Modèle par défaut</vt:lpstr>
      <vt:lpstr>1_Modèle par défaut</vt:lpstr>
      <vt:lpstr>2_Modèle par défaut</vt:lpstr>
      <vt:lpstr>REUNION de RENTREE 6ème </vt:lpstr>
      <vt:lpstr>Un point de sécurité</vt:lpstr>
      <vt:lpstr>Présentation PowerPoint</vt:lpstr>
      <vt:lpstr>Présentation PowerPoint</vt:lpstr>
      <vt:lpstr>LE SITE DU COLLEGE  (Espace Numérique de Travail) https://alain-savary.ecollege.haute-garonne.fr/</vt:lpstr>
      <vt:lpstr>Des personnels pour vous accueillir et prendre en charge vos enfants</vt:lpstr>
      <vt:lpstr>ORGANIGRAMME COLLEGE A. SAVARY</vt:lpstr>
      <vt:lpstr>Présentation PowerPoint</vt:lpstr>
      <vt:lpstr>LE COLLEGE, COMMENT CA MARCHE ?</vt:lpstr>
      <vt:lpstr>LES INSTANCES DU COLLEGE</vt:lpstr>
      <vt:lpstr>LA VIE SCOLAIRE</vt:lpstr>
      <vt:lpstr>Présentation PowerPoint</vt:lpstr>
      <vt:lpstr>La restauration scolaire</vt:lpstr>
      <vt:lpstr>La restauration scolaire</vt:lpstr>
      <vt:lpstr>Présentation PowerPoint</vt:lpstr>
      <vt:lpstr>LES OBJECTIFS DU COLLEGE</vt:lpstr>
      <vt:lpstr>HORAIRES des DISCIPLINES</vt:lpstr>
      <vt:lpstr>Présentation PowerPoint</vt:lpstr>
      <vt:lpstr>LES PARCOURS EDUCATIFS</vt:lpstr>
      <vt:lpstr>DIPLOMES ET ATTESTATIONS AU COLLEGE</vt:lpstr>
      <vt:lpstr>LES AIDES AUX ELEVES</vt:lpstr>
      <vt:lpstr>Suivre la scolarité de votre enfant au collège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du cycle collège</dc:title>
  <dc:creator>Jean-philippe MONTEIL</dc:creator>
  <cp:lastModifiedBy>Utilisateur Windows</cp:lastModifiedBy>
  <cp:revision>227</cp:revision>
  <dcterms:created xsi:type="dcterms:W3CDTF">2009-03-09T13:33:18Z</dcterms:created>
  <dcterms:modified xsi:type="dcterms:W3CDTF">2024-08-27T12:27:32Z</dcterms:modified>
</cp:coreProperties>
</file>